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86" r:id="rId3"/>
    <p:sldId id="257" r:id="rId4"/>
    <p:sldId id="289" r:id="rId5"/>
    <p:sldId id="258" r:id="rId6"/>
    <p:sldId id="263" r:id="rId7"/>
    <p:sldId id="307" r:id="rId8"/>
    <p:sldId id="308" r:id="rId9"/>
    <p:sldId id="301" r:id="rId10"/>
    <p:sldId id="302" r:id="rId11"/>
    <p:sldId id="303" r:id="rId12"/>
    <p:sldId id="304" r:id="rId13"/>
    <p:sldId id="290" r:id="rId14"/>
    <p:sldId id="291" r:id="rId15"/>
    <p:sldId id="292" r:id="rId16"/>
    <p:sldId id="294" r:id="rId17"/>
    <p:sldId id="295" r:id="rId18"/>
    <p:sldId id="296" r:id="rId19"/>
    <p:sldId id="297" r:id="rId20"/>
    <p:sldId id="298" r:id="rId21"/>
    <p:sldId id="300" r:id="rId22"/>
    <p:sldId id="299" r:id="rId23"/>
    <p:sldId id="305" r:id="rId24"/>
    <p:sldId id="306" r:id="rId25"/>
    <p:sldId id="279" r:id="rId26"/>
    <p:sldId id="309" r:id="rId27"/>
    <p:sldId id="310" r:id="rId28"/>
    <p:sldId id="311" r:id="rId29"/>
    <p:sldId id="293"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aveat Brush" pitchFamily="2" charset="0"/>
      <p:regular r:id="rId36"/>
    </p:embeddedFont>
    <p:embeddedFont>
      <p:font typeface="Chiller" panose="04020404031007020602" pitchFamily="82" charset="0"/>
      <p:regular r:id="rId37"/>
    </p:embeddedFont>
    <p:embeddedFont>
      <p:font typeface="Hind Vadodara Light" panose="02000000000000000000" pitchFamily="2" charset="0"/>
      <p:regular r:id="rId38"/>
      <p:bold r:id="rId39"/>
    </p:embeddedFont>
    <p:embeddedFont>
      <p:font typeface="Nunito" pitchFamily="2" charset="0"/>
      <p:regular r:id="rId40"/>
      <p:bold r:id="rId41"/>
      <p:italic r:id="rId42"/>
      <p:boldItalic r:id="rId43"/>
    </p:embeddedFont>
    <p:embeddedFont>
      <p:font typeface="Permanent Marker" panose="020B0604020202020204" charset="0"/>
      <p:regular r:id="rId44"/>
    </p:embeddedFont>
    <p:embeddedFont>
      <p:font typeface="Raleway" pitchFamily="2" charset="0"/>
      <p:regular r:id="rId45"/>
      <p:bold r:id="rId46"/>
      <p:italic r:id="rId47"/>
      <p:boldItalic r:id="rId48"/>
    </p:embeddedFont>
    <p:embeddedFont>
      <p:font typeface="Teko Light"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7D0FC-806B-492E-97ED-34306AEBE088}">
  <a:tblStyle styleId="{3447D0FC-806B-492E-97ED-34306AEBE0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81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d3b8ea897a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d3b8ea897a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594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d3b8ea897a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d3b8ea897a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111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d7661e2c9b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d7661e2c9b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d7661e2c9b_0_1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d7661e2c9b_0_1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bdad289f8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bdad289f8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dad289f88_0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dad289f88_0_2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d3b8ea897a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d3b8ea897a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d3b8ea897a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d3b8ea897a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049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d3b8ea897a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d3b8ea897a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30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d3b8ea897a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d3b8ea897a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2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d3b8ea897a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d3b8ea897a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242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flipH="1">
            <a:off x="-87147" y="0"/>
            <a:ext cx="9144000" cy="5143500"/>
          </a:xfrm>
          <a:prstGeom prst="rect">
            <a:avLst/>
          </a:prstGeom>
          <a:noFill/>
          <a:ln>
            <a:noFill/>
          </a:ln>
        </p:spPr>
      </p:pic>
      <p:pic>
        <p:nvPicPr>
          <p:cNvPr id="10" name="Google Shape;10;p2"/>
          <p:cNvPicPr preferRelativeResize="0"/>
          <p:nvPr/>
        </p:nvPicPr>
        <p:blipFill>
          <a:blip r:embed="rId3">
            <a:alphaModFix amt="75000"/>
          </a:blip>
          <a:stretch>
            <a:fillRect/>
          </a:stretch>
        </p:blipFill>
        <p:spPr>
          <a:xfrm rot="-1500558">
            <a:off x="2270835" y="-76349"/>
            <a:ext cx="4831407" cy="3167624"/>
          </a:xfrm>
          <a:prstGeom prst="rect">
            <a:avLst/>
          </a:prstGeom>
          <a:noFill/>
          <a:ln>
            <a:noFill/>
          </a:ln>
        </p:spPr>
      </p:pic>
      <p:pic>
        <p:nvPicPr>
          <p:cNvPr id="11" name="Google Shape;11;p2"/>
          <p:cNvPicPr preferRelativeResize="0"/>
          <p:nvPr/>
        </p:nvPicPr>
        <p:blipFill>
          <a:blip r:embed="rId4">
            <a:alphaModFix amt="38000"/>
          </a:blip>
          <a:stretch>
            <a:fillRect/>
          </a:stretch>
        </p:blipFill>
        <p:spPr>
          <a:xfrm rot="5400000">
            <a:off x="4007687" y="964488"/>
            <a:ext cx="1223975" cy="4268100"/>
          </a:xfrm>
          <a:prstGeom prst="rect">
            <a:avLst/>
          </a:prstGeom>
          <a:noFill/>
          <a:ln>
            <a:noFill/>
          </a:ln>
        </p:spPr>
      </p:pic>
      <p:grpSp>
        <p:nvGrpSpPr>
          <p:cNvPr id="12" name="Google Shape;12;p2"/>
          <p:cNvGrpSpPr/>
          <p:nvPr/>
        </p:nvGrpSpPr>
        <p:grpSpPr>
          <a:xfrm flipH="1">
            <a:off x="7297257" y="1400141"/>
            <a:ext cx="2258379" cy="640553"/>
            <a:chOff x="-2810250" y="3572525"/>
            <a:chExt cx="2106500" cy="597475"/>
          </a:xfrm>
        </p:grpSpPr>
        <p:sp>
          <p:nvSpPr>
            <p:cNvPr id="13" name="Google Shape;13;p2"/>
            <p:cNvSpPr/>
            <p:nvPr/>
          </p:nvSpPr>
          <p:spPr>
            <a:xfrm>
              <a:off x="-2396250" y="4007475"/>
              <a:ext cx="133850" cy="123700"/>
            </a:xfrm>
            <a:custGeom>
              <a:avLst/>
              <a:gdLst/>
              <a:ahLst/>
              <a:cxnLst/>
              <a:rect l="l" t="t" r="r" b="b"/>
              <a:pathLst>
                <a:path w="5354" h="4948" extrusionOk="0">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76525" y="3572525"/>
              <a:ext cx="126925" cy="104075"/>
            </a:xfrm>
            <a:custGeom>
              <a:avLst/>
              <a:gdLst/>
              <a:ahLst/>
              <a:cxnLst/>
              <a:rect l="l" t="t" r="r" b="b"/>
              <a:pathLst>
                <a:path w="5077" h="4163" extrusionOk="0">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07875" y="4057575"/>
              <a:ext cx="141200" cy="94050"/>
            </a:xfrm>
            <a:custGeom>
              <a:avLst/>
              <a:gdLst/>
              <a:ahLst/>
              <a:cxnLst/>
              <a:rect l="l" t="t" r="r" b="b"/>
              <a:pathLst>
                <a:path w="5648" h="3762" extrusionOk="0">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9800" y="3762375"/>
              <a:ext cx="147025" cy="84950"/>
            </a:xfrm>
            <a:custGeom>
              <a:avLst/>
              <a:gdLst/>
              <a:ahLst/>
              <a:cxnLst/>
              <a:rect l="l" t="t" r="r" b="b"/>
              <a:pathLst>
                <a:path w="5881" h="3398" extrusionOk="0">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75025" y="3887900"/>
              <a:ext cx="118975" cy="96950"/>
            </a:xfrm>
            <a:custGeom>
              <a:avLst/>
              <a:gdLst/>
              <a:ahLst/>
              <a:cxnLst/>
              <a:rect l="l" t="t" r="r" b="b"/>
              <a:pathLst>
                <a:path w="4759" h="3878" extrusionOk="0">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07650" y="3814575"/>
              <a:ext cx="107350" cy="83025"/>
            </a:xfrm>
            <a:custGeom>
              <a:avLst/>
              <a:gdLst/>
              <a:ahLst/>
              <a:cxnLst/>
              <a:rect l="l" t="t" r="r" b="b"/>
              <a:pathLst>
                <a:path w="4294" h="3321" extrusionOk="0">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57600" y="3775075"/>
              <a:ext cx="115300" cy="89075"/>
            </a:xfrm>
            <a:custGeom>
              <a:avLst/>
              <a:gdLst/>
              <a:ahLst/>
              <a:cxnLst/>
              <a:rect l="l" t="t" r="r" b="b"/>
              <a:pathLst>
                <a:path w="4612" h="3563" extrusionOk="0">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30100" y="3892350"/>
              <a:ext cx="79875" cy="94825"/>
            </a:xfrm>
            <a:custGeom>
              <a:avLst/>
              <a:gdLst/>
              <a:ahLst/>
              <a:cxnLst/>
              <a:rect l="l" t="t" r="r" b="b"/>
              <a:pathLst>
                <a:path w="3195" h="3793" extrusionOk="0">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58675" y="3784450"/>
              <a:ext cx="124800" cy="72900"/>
            </a:xfrm>
            <a:custGeom>
              <a:avLst/>
              <a:gdLst/>
              <a:ahLst/>
              <a:cxnLst/>
              <a:rect l="l" t="t" r="r" b="b"/>
              <a:pathLst>
                <a:path w="4992" h="2916" extrusionOk="0">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15775" y="4022375"/>
              <a:ext cx="82525" cy="97300"/>
            </a:xfrm>
            <a:custGeom>
              <a:avLst/>
              <a:gdLst/>
              <a:ahLst/>
              <a:cxnLst/>
              <a:rect l="l" t="t" r="r" b="b"/>
              <a:pathLst>
                <a:path w="3301" h="3892" extrusionOk="0">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09225" y="4031875"/>
              <a:ext cx="103650" cy="71425"/>
            </a:xfrm>
            <a:custGeom>
              <a:avLst/>
              <a:gdLst/>
              <a:ahLst/>
              <a:cxnLst/>
              <a:rect l="l" t="t" r="r" b="b"/>
              <a:pathLst>
                <a:path w="4146" h="2857" extrusionOk="0">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02600" y="4013900"/>
              <a:ext cx="103125" cy="108950"/>
            </a:xfrm>
            <a:custGeom>
              <a:avLst/>
              <a:gdLst/>
              <a:ahLst/>
              <a:cxnLst/>
              <a:rect l="l" t="t" r="r" b="b"/>
              <a:pathLst>
                <a:path w="4125" h="4358" extrusionOk="0">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066325" y="3800825"/>
              <a:ext cx="83575" cy="106975"/>
            </a:xfrm>
            <a:custGeom>
              <a:avLst/>
              <a:gdLst/>
              <a:ahLst/>
              <a:cxnLst/>
              <a:rect l="l" t="t" r="r" b="b"/>
              <a:pathLst>
                <a:path w="3343" h="4279" extrusionOk="0">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386200" y="4013900"/>
              <a:ext cx="131150" cy="123250"/>
            </a:xfrm>
            <a:custGeom>
              <a:avLst/>
              <a:gdLst/>
              <a:ahLst/>
              <a:cxnLst/>
              <a:rect l="l" t="t" r="r" b="b"/>
              <a:pathLst>
                <a:path w="5246" h="4930" extrusionOk="0">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054850" y="3608375"/>
              <a:ext cx="98375" cy="83775"/>
            </a:xfrm>
            <a:custGeom>
              <a:avLst/>
              <a:gdLst/>
              <a:ahLst/>
              <a:cxnLst/>
              <a:rect l="l" t="t" r="r" b="b"/>
              <a:pathLst>
                <a:path w="3935" h="3351" extrusionOk="0">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025025" y="3796425"/>
              <a:ext cx="88800" cy="110275"/>
            </a:xfrm>
            <a:custGeom>
              <a:avLst/>
              <a:gdLst/>
              <a:ahLst/>
              <a:cxnLst/>
              <a:rect l="l" t="t" r="r" b="b"/>
              <a:pathLst>
                <a:path w="3552" h="4411" extrusionOk="0">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743625" y="4091025"/>
              <a:ext cx="81975" cy="78875"/>
            </a:xfrm>
            <a:custGeom>
              <a:avLst/>
              <a:gdLst/>
              <a:ahLst/>
              <a:cxnLst/>
              <a:rect l="l" t="t" r="r" b="b"/>
              <a:pathLst>
                <a:path w="3279" h="3155" extrusionOk="0">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64275" y="3977375"/>
              <a:ext cx="102600" cy="85350"/>
            </a:xfrm>
            <a:custGeom>
              <a:avLst/>
              <a:gdLst/>
              <a:ahLst/>
              <a:cxnLst/>
              <a:rect l="l" t="t" r="r" b="b"/>
              <a:pathLst>
                <a:path w="4104" h="3414" extrusionOk="0">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11650" y="3692450"/>
              <a:ext cx="94325" cy="88925"/>
            </a:xfrm>
            <a:custGeom>
              <a:avLst/>
              <a:gdLst/>
              <a:ahLst/>
              <a:cxnLst/>
              <a:rect l="l" t="t" r="r" b="b"/>
              <a:pathLst>
                <a:path w="3773" h="3557" extrusionOk="0">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78225" y="3763825"/>
              <a:ext cx="87800" cy="86200"/>
            </a:xfrm>
            <a:custGeom>
              <a:avLst/>
              <a:gdLst/>
              <a:ahLst/>
              <a:cxnLst/>
              <a:rect l="l" t="t" r="r" b="b"/>
              <a:pathLst>
                <a:path w="3512" h="3448" extrusionOk="0">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86250" y="4057250"/>
              <a:ext cx="89275" cy="103275"/>
            </a:xfrm>
            <a:custGeom>
              <a:avLst/>
              <a:gdLst/>
              <a:ahLst/>
              <a:cxnLst/>
              <a:rect l="l" t="t" r="r" b="b"/>
              <a:pathLst>
                <a:path w="3571" h="4131" extrusionOk="0">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99900" y="4050150"/>
              <a:ext cx="94675" cy="82875"/>
            </a:xfrm>
            <a:custGeom>
              <a:avLst/>
              <a:gdLst/>
              <a:ahLst/>
              <a:cxnLst/>
              <a:rect l="l" t="t" r="r" b="b"/>
              <a:pathLst>
                <a:path w="3787" h="3315" extrusionOk="0">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789625" y="3788150"/>
              <a:ext cx="65050" cy="96625"/>
            </a:xfrm>
            <a:custGeom>
              <a:avLst/>
              <a:gdLst/>
              <a:ahLst/>
              <a:cxnLst/>
              <a:rect l="l" t="t" r="r" b="b"/>
              <a:pathLst>
                <a:path w="2602" h="3865" extrusionOk="0">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55800" y="3959800"/>
              <a:ext cx="84075" cy="62725"/>
            </a:xfrm>
            <a:custGeom>
              <a:avLst/>
              <a:gdLst/>
              <a:ahLst/>
              <a:cxnLst/>
              <a:rect l="l" t="t" r="r" b="b"/>
              <a:pathLst>
                <a:path w="3363" h="2509" extrusionOk="0">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43050" y="3795025"/>
              <a:ext cx="43900" cy="86200"/>
            </a:xfrm>
            <a:custGeom>
              <a:avLst/>
              <a:gdLst/>
              <a:ahLst/>
              <a:cxnLst/>
              <a:rect l="l" t="t" r="r" b="b"/>
              <a:pathLst>
                <a:path w="1756" h="3448" extrusionOk="0">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07125" y="3842325"/>
              <a:ext cx="99900" cy="81125"/>
            </a:xfrm>
            <a:custGeom>
              <a:avLst/>
              <a:gdLst/>
              <a:ahLst/>
              <a:cxnLst/>
              <a:rect l="l" t="t" r="r" b="b"/>
              <a:pathLst>
                <a:path w="3996" h="3245" extrusionOk="0">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440825" y="3903950"/>
              <a:ext cx="90450" cy="87775"/>
            </a:xfrm>
            <a:custGeom>
              <a:avLst/>
              <a:gdLst/>
              <a:ahLst/>
              <a:cxnLst/>
              <a:rect l="l" t="t" r="r" b="b"/>
              <a:pathLst>
                <a:path w="3618" h="3511" extrusionOk="0">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317450" y="3668875"/>
              <a:ext cx="96225" cy="98400"/>
            </a:xfrm>
            <a:custGeom>
              <a:avLst/>
              <a:gdLst/>
              <a:ahLst/>
              <a:cxnLst/>
              <a:rect l="l" t="t" r="r" b="b"/>
              <a:pathLst>
                <a:path w="3849" h="3936" extrusionOk="0">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54200" y="4058850"/>
              <a:ext cx="89900" cy="74375"/>
            </a:xfrm>
            <a:custGeom>
              <a:avLst/>
              <a:gdLst/>
              <a:ahLst/>
              <a:cxnLst/>
              <a:rect l="l" t="t" r="r" b="b"/>
              <a:pathLst>
                <a:path w="3596" h="2975" extrusionOk="0">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445700" y="3896300"/>
              <a:ext cx="88975" cy="104875"/>
            </a:xfrm>
            <a:custGeom>
              <a:avLst/>
              <a:gdLst/>
              <a:ahLst/>
              <a:cxnLst/>
              <a:rect l="l" t="t" r="r" b="b"/>
              <a:pathLst>
                <a:path w="3559" h="4195" extrusionOk="0">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068950" y="3801350"/>
              <a:ext cx="38075" cy="101025"/>
            </a:xfrm>
            <a:custGeom>
              <a:avLst/>
              <a:gdLst/>
              <a:ahLst/>
              <a:cxnLst/>
              <a:rect l="l" t="t" r="r" b="b"/>
              <a:pathLst>
                <a:path w="1523" h="4041" extrusionOk="0">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966375" y="3961950"/>
              <a:ext cx="61350" cy="83775"/>
            </a:xfrm>
            <a:custGeom>
              <a:avLst/>
              <a:gdLst/>
              <a:ahLst/>
              <a:cxnLst/>
              <a:rect l="l" t="t" r="r" b="b"/>
              <a:pathLst>
                <a:path w="2454" h="3351" extrusionOk="0">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08675" y="3778450"/>
              <a:ext cx="49750" cy="85475"/>
            </a:xfrm>
            <a:custGeom>
              <a:avLst/>
              <a:gdLst/>
              <a:ahLst/>
              <a:cxnLst/>
              <a:rect l="l" t="t" r="r" b="b"/>
              <a:pathLst>
                <a:path w="1990" h="3419" extrusionOk="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088675" y="3593575"/>
              <a:ext cx="68750" cy="87825"/>
            </a:xfrm>
            <a:custGeom>
              <a:avLst/>
              <a:gdLst/>
              <a:ahLst/>
              <a:cxnLst/>
              <a:rect l="l" t="t" r="r" b="b"/>
              <a:pathLst>
                <a:path w="2750" h="3513" extrusionOk="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74075" y="3998050"/>
              <a:ext cx="84900" cy="53525"/>
            </a:xfrm>
            <a:custGeom>
              <a:avLst/>
              <a:gdLst/>
              <a:ahLst/>
              <a:cxnLst/>
              <a:rect l="l" t="t" r="r" b="b"/>
              <a:pathLst>
                <a:path w="3396" h="2141" extrusionOk="0">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722100" y="4027125"/>
              <a:ext cx="55525" cy="61375"/>
            </a:xfrm>
            <a:custGeom>
              <a:avLst/>
              <a:gdLst/>
              <a:ahLst/>
              <a:cxnLst/>
              <a:rect l="l" t="t" r="r" b="b"/>
              <a:pathLst>
                <a:path w="2221" h="2455" extrusionOk="0">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77700" y="4028175"/>
              <a:ext cx="57125" cy="83050"/>
            </a:xfrm>
            <a:custGeom>
              <a:avLst/>
              <a:gdLst/>
              <a:ahLst/>
              <a:cxnLst/>
              <a:rect l="l" t="t" r="r" b="b"/>
              <a:pathLst>
                <a:path w="2285" h="3322" extrusionOk="0">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53400" y="3754725"/>
              <a:ext cx="70850" cy="55975"/>
            </a:xfrm>
            <a:custGeom>
              <a:avLst/>
              <a:gdLst/>
              <a:ahLst/>
              <a:cxnLst/>
              <a:rect l="l" t="t" r="r" b="b"/>
              <a:pathLst>
                <a:path w="2834" h="2239" extrusionOk="0">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343900" y="3700375"/>
              <a:ext cx="64525" cy="72450"/>
            </a:xfrm>
            <a:custGeom>
              <a:avLst/>
              <a:gdLst/>
              <a:ahLst/>
              <a:cxnLst/>
              <a:rect l="l" t="t" r="r" b="b"/>
              <a:pathLst>
                <a:path w="2581" h="2898" extrusionOk="0">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185450" y="4084450"/>
              <a:ext cx="52900" cy="46850"/>
            </a:xfrm>
            <a:custGeom>
              <a:avLst/>
              <a:gdLst/>
              <a:ahLst/>
              <a:cxnLst/>
              <a:rect l="l" t="t" r="r" b="b"/>
              <a:pathLst>
                <a:path w="2116" h="1874" extrusionOk="0">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229250" y="4107250"/>
              <a:ext cx="54925" cy="33150"/>
            </a:xfrm>
            <a:custGeom>
              <a:avLst/>
              <a:gdLst/>
              <a:ahLst/>
              <a:cxnLst/>
              <a:rect l="l" t="t" r="r" b="b"/>
              <a:pathLst>
                <a:path w="2197" h="1326" extrusionOk="0">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212950" y="3839725"/>
              <a:ext cx="111600" cy="76650"/>
            </a:xfrm>
            <a:custGeom>
              <a:avLst/>
              <a:gdLst/>
              <a:ahLst/>
              <a:cxnLst/>
              <a:rect l="l" t="t" r="r" b="b"/>
              <a:pathLst>
                <a:path w="4464" h="3066" extrusionOk="0">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453300" y="3905525"/>
              <a:ext cx="62725" cy="53325"/>
            </a:xfrm>
            <a:custGeom>
              <a:avLst/>
              <a:gdLst/>
              <a:ahLst/>
              <a:cxnLst/>
              <a:rect l="l" t="t" r="r" b="b"/>
              <a:pathLst>
                <a:path w="2509" h="2133" extrusionOk="0">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616375" y="3758075"/>
              <a:ext cx="48150" cy="53125"/>
            </a:xfrm>
            <a:custGeom>
              <a:avLst/>
              <a:gdLst/>
              <a:ahLst/>
              <a:cxnLst/>
              <a:rect l="l" t="t" r="r" b="b"/>
              <a:pathLst>
                <a:path w="1926" h="2125" extrusionOk="0">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733750" y="4083050"/>
              <a:ext cx="57675" cy="47200"/>
            </a:xfrm>
            <a:custGeom>
              <a:avLst/>
              <a:gdLst/>
              <a:ahLst/>
              <a:cxnLst/>
              <a:rect l="l" t="t" r="r" b="b"/>
              <a:pathLst>
                <a:path w="2307" h="1888" extrusionOk="0">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208000" y="3821450"/>
              <a:ext cx="62225" cy="45350"/>
            </a:xfrm>
            <a:custGeom>
              <a:avLst/>
              <a:gdLst/>
              <a:ahLst/>
              <a:cxnLst/>
              <a:rect l="l" t="t" r="r" b="b"/>
              <a:pathLst>
                <a:path w="2489" h="1814" extrusionOk="0">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325400" y="3681825"/>
              <a:ext cx="40100" cy="78850"/>
            </a:xfrm>
            <a:custGeom>
              <a:avLst/>
              <a:gdLst/>
              <a:ahLst/>
              <a:cxnLst/>
              <a:rect l="l" t="t" r="r" b="b"/>
              <a:pathLst>
                <a:path w="1604" h="3154" extrusionOk="0">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236725" y="4088800"/>
              <a:ext cx="61875" cy="35100"/>
            </a:xfrm>
            <a:custGeom>
              <a:avLst/>
              <a:gdLst/>
              <a:ahLst/>
              <a:cxnLst/>
              <a:rect l="l" t="t" r="r" b="b"/>
              <a:pathLst>
                <a:path w="2475" h="1404" extrusionOk="0">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155825" y="4050400"/>
              <a:ext cx="40725" cy="41250"/>
            </a:xfrm>
            <a:custGeom>
              <a:avLst/>
              <a:gdLst/>
              <a:ahLst/>
              <a:cxnLst/>
              <a:rect l="l" t="t" r="r" b="b"/>
              <a:pathLst>
                <a:path w="1629" h="1650" extrusionOk="0">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706625" y="4069925"/>
              <a:ext cx="49725" cy="45725"/>
            </a:xfrm>
            <a:custGeom>
              <a:avLst/>
              <a:gdLst/>
              <a:ahLst/>
              <a:cxnLst/>
              <a:rect l="l" t="t" r="r" b="b"/>
              <a:pathLst>
                <a:path w="1989" h="1829" extrusionOk="0">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283100" y="3669175"/>
              <a:ext cx="56600" cy="63475"/>
            </a:xfrm>
            <a:custGeom>
              <a:avLst/>
              <a:gdLst/>
              <a:ahLst/>
              <a:cxnLst/>
              <a:rect l="l" t="t" r="r" b="b"/>
              <a:pathLst>
                <a:path w="2264" h="2539" extrusionOk="0">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92475" y="3742675"/>
              <a:ext cx="64400" cy="38575"/>
            </a:xfrm>
            <a:custGeom>
              <a:avLst/>
              <a:gdLst/>
              <a:ahLst/>
              <a:cxnLst/>
              <a:rect l="l" t="t" r="r" b="b"/>
              <a:pathLst>
                <a:path w="2576" h="1543" extrusionOk="0">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240425" y="3873700"/>
              <a:ext cx="47600" cy="44775"/>
            </a:xfrm>
            <a:custGeom>
              <a:avLst/>
              <a:gdLst/>
              <a:ahLst/>
              <a:cxnLst/>
              <a:rect l="l" t="t" r="r" b="b"/>
              <a:pathLst>
                <a:path w="1904" h="1791" extrusionOk="0">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146850" y="3808550"/>
              <a:ext cx="59925" cy="25625"/>
            </a:xfrm>
            <a:custGeom>
              <a:avLst/>
              <a:gdLst/>
              <a:ahLst/>
              <a:cxnLst/>
              <a:rect l="l" t="t" r="r" b="b"/>
              <a:pathLst>
                <a:path w="2397" h="1025" extrusionOk="0">
                  <a:moveTo>
                    <a:pt x="1087" y="0"/>
                  </a:moveTo>
                  <a:cubicBezTo>
                    <a:pt x="682" y="0"/>
                    <a:pt x="250" y="94"/>
                    <a:pt x="1" y="242"/>
                  </a:cubicBezTo>
                  <a:cubicBezTo>
                    <a:pt x="593" y="538"/>
                    <a:pt x="1333" y="580"/>
                    <a:pt x="1862" y="1024"/>
                  </a:cubicBezTo>
                  <a:cubicBezTo>
                    <a:pt x="2396" y="276"/>
                    <a:pt x="1782" y="0"/>
                    <a:pt x="1087"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69575" y="4020525"/>
              <a:ext cx="55000" cy="23225"/>
            </a:xfrm>
            <a:custGeom>
              <a:avLst/>
              <a:gdLst/>
              <a:ahLst/>
              <a:cxnLst/>
              <a:rect l="l" t="t" r="r" b="b"/>
              <a:pathLst>
                <a:path w="2200" h="929" extrusionOk="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5525" y="3725025"/>
              <a:ext cx="41775" cy="41450"/>
            </a:xfrm>
            <a:custGeom>
              <a:avLst/>
              <a:gdLst/>
              <a:ahLst/>
              <a:cxnLst/>
              <a:rect l="l" t="t" r="r" b="b"/>
              <a:pathLst>
                <a:path w="1671" h="1658" extrusionOk="0">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62125" y="4128650"/>
              <a:ext cx="51300" cy="41350"/>
            </a:xfrm>
            <a:custGeom>
              <a:avLst/>
              <a:gdLst/>
              <a:ahLst/>
              <a:cxnLst/>
              <a:rect l="l" t="t" r="r" b="b"/>
              <a:pathLst>
                <a:path w="2052" h="1654" extrusionOk="0">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31025" y="4054625"/>
              <a:ext cx="54075" cy="42050"/>
            </a:xfrm>
            <a:custGeom>
              <a:avLst/>
              <a:gdLst/>
              <a:ahLst/>
              <a:cxnLst/>
              <a:rect l="l" t="t" r="r" b="b"/>
              <a:pathLst>
                <a:path w="2163" h="1682" extrusionOk="0">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88600" y="4013900"/>
              <a:ext cx="43400" cy="40750"/>
            </a:xfrm>
            <a:custGeom>
              <a:avLst/>
              <a:gdLst/>
              <a:ahLst/>
              <a:cxnLst/>
              <a:rect l="l" t="t" r="r" b="b"/>
              <a:pathLst>
                <a:path w="1736" h="1630" extrusionOk="0">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652850" y="3761175"/>
              <a:ext cx="37575" cy="32625"/>
            </a:xfrm>
            <a:custGeom>
              <a:avLst/>
              <a:gdLst/>
              <a:ahLst/>
              <a:cxnLst/>
              <a:rect l="l" t="t" r="r" b="b"/>
              <a:pathLst>
                <a:path w="1503" h="1305" extrusionOk="0">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86575" y="3644850"/>
              <a:ext cx="51850" cy="47625"/>
            </a:xfrm>
            <a:custGeom>
              <a:avLst/>
              <a:gdLst/>
              <a:ahLst/>
              <a:cxnLst/>
              <a:rect l="l" t="t" r="r" b="b"/>
              <a:pathLst>
                <a:path w="2074" h="1905" extrusionOk="0">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63750" y="3974250"/>
              <a:ext cx="34400" cy="28075"/>
            </a:xfrm>
            <a:custGeom>
              <a:avLst/>
              <a:gdLst/>
              <a:ahLst/>
              <a:cxnLst/>
              <a:rect l="l" t="t" r="r" b="b"/>
              <a:pathLst>
                <a:path w="1376" h="1123" extrusionOk="0">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90600" y="3946225"/>
              <a:ext cx="70950" cy="49775"/>
            </a:xfrm>
            <a:custGeom>
              <a:avLst/>
              <a:gdLst/>
              <a:ahLst/>
              <a:cxnLst/>
              <a:rect l="l" t="t" r="r" b="b"/>
              <a:pathLst>
                <a:path w="2838" h="1991" extrusionOk="0">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72025" y="3987125"/>
              <a:ext cx="41800" cy="22275"/>
            </a:xfrm>
            <a:custGeom>
              <a:avLst/>
              <a:gdLst/>
              <a:ahLst/>
              <a:cxnLst/>
              <a:rect l="l" t="t" r="r" b="b"/>
              <a:pathLst>
                <a:path w="1672" h="891" extrusionOk="0">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96800" y="3771225"/>
              <a:ext cx="32275" cy="39750"/>
            </a:xfrm>
            <a:custGeom>
              <a:avLst/>
              <a:gdLst/>
              <a:ahLst/>
              <a:cxnLst/>
              <a:rect l="l" t="t" r="r" b="b"/>
              <a:pathLst>
                <a:path w="1291" h="1590" extrusionOk="0">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70950" y="3934075"/>
              <a:ext cx="33850" cy="32025"/>
            </a:xfrm>
            <a:custGeom>
              <a:avLst/>
              <a:gdLst/>
              <a:ahLst/>
              <a:cxnLst/>
              <a:rect l="l" t="t" r="r" b="b"/>
              <a:pathLst>
                <a:path w="1354" h="1281" extrusionOk="0">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216100" y="4046700"/>
              <a:ext cx="32800" cy="31975"/>
            </a:xfrm>
            <a:custGeom>
              <a:avLst/>
              <a:gdLst/>
              <a:ahLst/>
              <a:cxnLst/>
              <a:rect l="l" t="t" r="r" b="b"/>
              <a:pathLst>
                <a:path w="1312" h="1279" extrusionOk="0">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706625" y="4053750"/>
              <a:ext cx="37575" cy="16975"/>
            </a:xfrm>
            <a:custGeom>
              <a:avLst/>
              <a:gdLst/>
              <a:ahLst/>
              <a:cxnLst/>
              <a:rect l="l" t="t" r="r" b="b"/>
              <a:pathLst>
                <a:path w="1503" h="679" extrusionOk="0">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211875" y="3838375"/>
              <a:ext cx="33850" cy="28500"/>
            </a:xfrm>
            <a:custGeom>
              <a:avLst/>
              <a:gdLst/>
              <a:ahLst/>
              <a:cxnLst/>
              <a:rect l="l" t="t" r="r" b="b"/>
              <a:pathLst>
                <a:path w="1354" h="1140" extrusionOk="0">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71325" y="3734850"/>
              <a:ext cx="38500" cy="23000"/>
            </a:xfrm>
            <a:custGeom>
              <a:avLst/>
              <a:gdLst/>
              <a:ahLst/>
              <a:cxnLst/>
              <a:rect l="l" t="t" r="r" b="b"/>
              <a:pathLst>
                <a:path w="1540" h="920" extrusionOk="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220875" y="3861625"/>
              <a:ext cx="25950" cy="29125"/>
            </a:xfrm>
            <a:custGeom>
              <a:avLst/>
              <a:gdLst/>
              <a:ahLst/>
              <a:cxnLst/>
              <a:rect l="l" t="t" r="r" b="b"/>
              <a:pathLst>
                <a:path w="1038" h="1165" extrusionOk="0">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11225" y="3896275"/>
              <a:ext cx="23300" cy="15350"/>
            </a:xfrm>
            <a:custGeom>
              <a:avLst/>
              <a:gdLst/>
              <a:ahLst/>
              <a:cxnLst/>
              <a:rect l="l" t="t" r="r" b="b"/>
              <a:pathLst>
                <a:path w="932" h="614" extrusionOk="0">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88900" y="3743725"/>
              <a:ext cx="26375" cy="19075"/>
            </a:xfrm>
            <a:custGeom>
              <a:avLst/>
              <a:gdLst/>
              <a:ahLst/>
              <a:cxnLst/>
              <a:rect l="l" t="t" r="r" b="b"/>
              <a:pathLst>
                <a:path w="1055" h="763" extrusionOk="0">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61400" y="3741600"/>
              <a:ext cx="23825" cy="20050"/>
            </a:xfrm>
            <a:custGeom>
              <a:avLst/>
              <a:gdLst/>
              <a:ahLst/>
              <a:cxnLst/>
              <a:rect l="l" t="t" r="r" b="b"/>
              <a:pathLst>
                <a:path w="953" h="802" extrusionOk="0">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52400" y="3729450"/>
              <a:ext cx="32275" cy="20650"/>
            </a:xfrm>
            <a:custGeom>
              <a:avLst/>
              <a:gdLst/>
              <a:ahLst/>
              <a:cxnLst/>
              <a:rect l="l" t="t" r="r" b="b"/>
              <a:pathLst>
                <a:path w="1291" h="826" extrusionOk="0">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687225" y="3817225"/>
              <a:ext cx="15900" cy="16400"/>
            </a:xfrm>
            <a:custGeom>
              <a:avLst/>
              <a:gdLst/>
              <a:ahLst/>
              <a:cxnLst/>
              <a:rect l="l" t="t" r="r" b="b"/>
              <a:pathLst>
                <a:path w="636" h="656" extrusionOk="0">
                  <a:moveTo>
                    <a:pt x="635" y="0"/>
                  </a:moveTo>
                  <a:cubicBezTo>
                    <a:pt x="1" y="212"/>
                    <a:pt x="297" y="444"/>
                    <a:pt x="635" y="656"/>
                  </a:cubicBezTo>
                  <a:lnTo>
                    <a:pt x="635" y="0"/>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011875" y="3793675"/>
              <a:ext cx="15900" cy="15650"/>
            </a:xfrm>
            <a:custGeom>
              <a:avLst/>
              <a:gdLst/>
              <a:ahLst/>
              <a:cxnLst/>
              <a:rect l="l" t="t" r="r" b="b"/>
              <a:pathLst>
                <a:path w="636" h="626" extrusionOk="0">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58350" y="3914500"/>
              <a:ext cx="10075" cy="24350"/>
            </a:xfrm>
            <a:custGeom>
              <a:avLst/>
              <a:gdLst/>
              <a:ahLst/>
              <a:cxnLst/>
              <a:rect l="l" t="t" r="r" b="b"/>
              <a:pathLst>
                <a:path w="403" h="974" extrusionOk="0">
                  <a:moveTo>
                    <a:pt x="255" y="1"/>
                  </a:moveTo>
                  <a:lnTo>
                    <a:pt x="255" y="1"/>
                  </a:lnTo>
                  <a:cubicBezTo>
                    <a:pt x="1" y="297"/>
                    <a:pt x="170" y="635"/>
                    <a:pt x="128" y="974"/>
                  </a:cubicBezTo>
                  <a:cubicBezTo>
                    <a:pt x="403" y="656"/>
                    <a:pt x="255" y="318"/>
                    <a:pt x="25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730575" y="4086875"/>
              <a:ext cx="7950" cy="25400"/>
            </a:xfrm>
            <a:custGeom>
              <a:avLst/>
              <a:gdLst/>
              <a:ahLst/>
              <a:cxnLst/>
              <a:rect l="l" t="t" r="r" b="b"/>
              <a:pathLst>
                <a:path w="318" h="1016" extrusionOk="0">
                  <a:moveTo>
                    <a:pt x="318" y="0"/>
                  </a:moveTo>
                  <a:cubicBezTo>
                    <a:pt x="1" y="170"/>
                    <a:pt x="254" y="445"/>
                    <a:pt x="149" y="656"/>
                  </a:cubicBezTo>
                  <a:lnTo>
                    <a:pt x="297" y="1016"/>
                  </a:lnTo>
                  <a:cubicBezTo>
                    <a:pt x="318" y="677"/>
                    <a:pt x="318" y="339"/>
                    <a:pt x="31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407350" y="4106975"/>
              <a:ext cx="7425" cy="21175"/>
            </a:xfrm>
            <a:custGeom>
              <a:avLst/>
              <a:gdLst/>
              <a:ahLst/>
              <a:cxnLst/>
              <a:rect l="l" t="t" r="r" b="b"/>
              <a:pathLst>
                <a:path w="297" h="847" extrusionOk="0">
                  <a:moveTo>
                    <a:pt x="296" y="0"/>
                  </a:moveTo>
                  <a:lnTo>
                    <a:pt x="106" y="148"/>
                  </a:lnTo>
                  <a:cubicBezTo>
                    <a:pt x="148" y="381"/>
                    <a:pt x="0" y="656"/>
                    <a:pt x="254" y="846"/>
                  </a:cubicBezTo>
                  <a:cubicBezTo>
                    <a:pt x="275" y="550"/>
                    <a:pt x="275" y="275"/>
                    <a:pt x="296"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81450" y="4102725"/>
              <a:ext cx="34000" cy="20125"/>
            </a:xfrm>
            <a:custGeom>
              <a:avLst/>
              <a:gdLst/>
              <a:ahLst/>
              <a:cxnLst/>
              <a:rect l="l" t="t" r="r" b="b"/>
              <a:pathLst>
                <a:path w="1360" h="805" extrusionOk="0">
                  <a:moveTo>
                    <a:pt x="402" y="1"/>
                  </a:moveTo>
                  <a:cubicBezTo>
                    <a:pt x="198" y="1"/>
                    <a:pt x="7" y="163"/>
                    <a:pt x="1" y="635"/>
                  </a:cubicBezTo>
                  <a:lnTo>
                    <a:pt x="170" y="805"/>
                  </a:lnTo>
                  <a:cubicBezTo>
                    <a:pt x="1359" y="776"/>
                    <a:pt x="848" y="1"/>
                    <a:pt x="40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025775" y="3585100"/>
              <a:ext cx="56600" cy="38700"/>
            </a:xfrm>
            <a:custGeom>
              <a:avLst/>
              <a:gdLst/>
              <a:ahLst/>
              <a:cxnLst/>
              <a:rect l="l" t="t" r="r" b="b"/>
              <a:pathLst>
                <a:path w="2264" h="1548" extrusionOk="0">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048500" y="3593025"/>
              <a:ext cx="32275" cy="32750"/>
            </a:xfrm>
            <a:custGeom>
              <a:avLst/>
              <a:gdLst/>
              <a:ahLst/>
              <a:cxnLst/>
              <a:rect l="l" t="t" r="r" b="b"/>
              <a:pathLst>
                <a:path w="1291" h="1310" extrusionOk="0">
                  <a:moveTo>
                    <a:pt x="931" y="1"/>
                  </a:moveTo>
                  <a:cubicBezTo>
                    <a:pt x="656" y="445"/>
                    <a:pt x="868" y="1164"/>
                    <a:pt x="0" y="1291"/>
                  </a:cubicBezTo>
                  <a:cubicBezTo>
                    <a:pt x="113" y="1303"/>
                    <a:pt x="212" y="1309"/>
                    <a:pt x="297" y="1309"/>
                  </a:cubicBezTo>
                  <a:cubicBezTo>
                    <a:pt x="1237" y="1309"/>
                    <a:pt x="651" y="602"/>
                    <a:pt x="1291"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034750" y="3661250"/>
              <a:ext cx="18525" cy="11650"/>
            </a:xfrm>
            <a:custGeom>
              <a:avLst/>
              <a:gdLst/>
              <a:ahLst/>
              <a:cxnLst/>
              <a:rect l="l" t="t" r="r" b="b"/>
              <a:pathLst>
                <a:path w="741" h="466" extrusionOk="0">
                  <a:moveTo>
                    <a:pt x="741" y="0"/>
                  </a:moveTo>
                  <a:cubicBezTo>
                    <a:pt x="423" y="0"/>
                    <a:pt x="148" y="191"/>
                    <a:pt x="0" y="466"/>
                  </a:cubicBezTo>
                  <a:cubicBezTo>
                    <a:pt x="339" y="423"/>
                    <a:pt x="677" y="381"/>
                    <a:pt x="7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062775" y="3625300"/>
              <a:ext cx="14300" cy="19575"/>
            </a:xfrm>
            <a:custGeom>
              <a:avLst/>
              <a:gdLst/>
              <a:ahLst/>
              <a:cxnLst/>
              <a:rect l="l" t="t" r="r" b="b"/>
              <a:pathLst>
                <a:path w="572" h="783" extrusionOk="0">
                  <a:moveTo>
                    <a:pt x="571" y="0"/>
                  </a:moveTo>
                  <a:lnTo>
                    <a:pt x="571" y="0"/>
                  </a:lnTo>
                  <a:cubicBezTo>
                    <a:pt x="254" y="148"/>
                    <a:pt x="43" y="444"/>
                    <a:pt x="0" y="783"/>
                  </a:cubicBezTo>
                  <a:cubicBezTo>
                    <a:pt x="318" y="635"/>
                    <a:pt x="529" y="338"/>
                    <a:pt x="57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22725" y="3762225"/>
              <a:ext cx="85150" cy="50825"/>
            </a:xfrm>
            <a:custGeom>
              <a:avLst/>
              <a:gdLst/>
              <a:ahLst/>
              <a:cxnLst/>
              <a:rect l="l" t="t" r="r" b="b"/>
              <a:pathLst>
                <a:path w="3406" h="2033" extrusionOk="0">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451200" y="3912425"/>
              <a:ext cx="70300" cy="49250"/>
            </a:xfrm>
            <a:custGeom>
              <a:avLst/>
              <a:gdLst/>
              <a:ahLst/>
              <a:cxnLst/>
              <a:rect l="l" t="t" r="r" b="b"/>
              <a:pathLst>
                <a:path w="2812" h="1970" extrusionOk="0">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211350" y="3866225"/>
              <a:ext cx="37025" cy="40175"/>
            </a:xfrm>
            <a:custGeom>
              <a:avLst/>
              <a:gdLst/>
              <a:ahLst/>
              <a:cxnLst/>
              <a:rect l="l" t="t" r="r" b="b"/>
              <a:pathLst>
                <a:path w="1481" h="1607" extrusionOk="0">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616475" y="3809175"/>
              <a:ext cx="24450" cy="8600"/>
            </a:xfrm>
            <a:custGeom>
              <a:avLst/>
              <a:gdLst/>
              <a:ahLst/>
              <a:cxnLst/>
              <a:rect l="l" t="t" r="r" b="b"/>
              <a:pathLst>
                <a:path w="978" h="344" extrusionOk="0">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698850" y="4050400"/>
              <a:ext cx="28050" cy="32275"/>
            </a:xfrm>
            <a:custGeom>
              <a:avLst/>
              <a:gdLst/>
              <a:ahLst/>
              <a:cxnLst/>
              <a:rect l="l" t="t" r="r" b="b"/>
              <a:pathLst>
                <a:path w="1122" h="1291" extrusionOk="0">
                  <a:moveTo>
                    <a:pt x="1122" y="0"/>
                  </a:moveTo>
                  <a:lnTo>
                    <a:pt x="1122" y="0"/>
                  </a:lnTo>
                  <a:cubicBezTo>
                    <a:pt x="170" y="64"/>
                    <a:pt x="297" y="825"/>
                    <a:pt x="1" y="1290"/>
                  </a:cubicBezTo>
                  <a:cubicBezTo>
                    <a:pt x="614" y="1036"/>
                    <a:pt x="825" y="508"/>
                    <a:pt x="112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718400" y="4083175"/>
              <a:ext cx="19575" cy="23825"/>
            </a:xfrm>
            <a:custGeom>
              <a:avLst/>
              <a:gdLst/>
              <a:ahLst/>
              <a:cxnLst/>
              <a:rect l="l" t="t" r="r" b="b"/>
              <a:pathLst>
                <a:path w="783" h="953" extrusionOk="0">
                  <a:moveTo>
                    <a:pt x="613" y="0"/>
                  </a:moveTo>
                  <a:cubicBezTo>
                    <a:pt x="254" y="381"/>
                    <a:pt x="0" y="741"/>
                    <a:pt x="783" y="952"/>
                  </a:cubicBezTo>
                  <a:cubicBezTo>
                    <a:pt x="783" y="635"/>
                    <a:pt x="783" y="318"/>
                    <a:pt x="783"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196025" y="4057500"/>
              <a:ext cx="44975" cy="32750"/>
            </a:xfrm>
            <a:custGeom>
              <a:avLst/>
              <a:gdLst/>
              <a:ahLst/>
              <a:cxnLst/>
              <a:rect l="l" t="t" r="r" b="b"/>
              <a:pathLst>
                <a:path w="1799" h="1310" extrusionOk="0">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024025" y="3873275"/>
              <a:ext cx="18525" cy="32275"/>
            </a:xfrm>
            <a:custGeom>
              <a:avLst/>
              <a:gdLst/>
              <a:ahLst/>
              <a:cxnLst/>
              <a:rect l="l" t="t" r="r" b="b"/>
              <a:pathLst>
                <a:path w="741" h="1291" extrusionOk="0">
                  <a:moveTo>
                    <a:pt x="741" y="0"/>
                  </a:moveTo>
                  <a:lnTo>
                    <a:pt x="741" y="0"/>
                  </a:lnTo>
                  <a:cubicBezTo>
                    <a:pt x="360" y="338"/>
                    <a:pt x="85" y="783"/>
                    <a:pt x="1" y="1290"/>
                  </a:cubicBezTo>
                  <a:lnTo>
                    <a:pt x="572" y="1290"/>
                  </a:lnTo>
                  <a:cubicBezTo>
                    <a:pt x="466" y="846"/>
                    <a:pt x="741" y="444"/>
                    <a:pt x="7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996000" y="3841550"/>
              <a:ext cx="14300" cy="19575"/>
            </a:xfrm>
            <a:custGeom>
              <a:avLst/>
              <a:gdLst/>
              <a:ahLst/>
              <a:cxnLst/>
              <a:rect l="l" t="t" r="r" b="b"/>
              <a:pathLst>
                <a:path w="572" h="783" extrusionOk="0">
                  <a:moveTo>
                    <a:pt x="170" y="0"/>
                  </a:moveTo>
                  <a:cubicBezTo>
                    <a:pt x="212" y="275"/>
                    <a:pt x="149" y="550"/>
                    <a:pt x="1" y="783"/>
                  </a:cubicBezTo>
                  <a:cubicBezTo>
                    <a:pt x="572" y="613"/>
                    <a:pt x="445" y="317"/>
                    <a:pt x="170"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996000" y="3813000"/>
              <a:ext cx="14300" cy="12175"/>
            </a:xfrm>
            <a:custGeom>
              <a:avLst/>
              <a:gdLst/>
              <a:ahLst/>
              <a:cxnLst/>
              <a:rect l="l" t="t" r="r" b="b"/>
              <a:pathLst>
                <a:path w="572" h="487" extrusionOk="0">
                  <a:moveTo>
                    <a:pt x="1" y="0"/>
                  </a:moveTo>
                  <a:lnTo>
                    <a:pt x="1" y="487"/>
                  </a:lnTo>
                  <a:cubicBezTo>
                    <a:pt x="276" y="317"/>
                    <a:pt x="572" y="169"/>
                    <a:pt x="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718775" y="4110675"/>
              <a:ext cx="26450" cy="19575"/>
            </a:xfrm>
            <a:custGeom>
              <a:avLst/>
              <a:gdLst/>
              <a:ahLst/>
              <a:cxnLst/>
              <a:rect l="l" t="t" r="r" b="b"/>
              <a:pathLst>
                <a:path w="1058" h="783" extrusionOk="0">
                  <a:moveTo>
                    <a:pt x="1058" y="0"/>
                  </a:moveTo>
                  <a:lnTo>
                    <a:pt x="487" y="148"/>
                  </a:lnTo>
                  <a:cubicBezTo>
                    <a:pt x="0" y="254"/>
                    <a:pt x="127" y="550"/>
                    <a:pt x="296" y="783"/>
                  </a:cubicBezTo>
                  <a:cubicBezTo>
                    <a:pt x="508" y="487"/>
                    <a:pt x="952" y="360"/>
                    <a:pt x="105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279400" y="3740550"/>
              <a:ext cx="28050" cy="20800"/>
            </a:xfrm>
            <a:custGeom>
              <a:avLst/>
              <a:gdLst/>
              <a:ahLst/>
              <a:cxnLst/>
              <a:rect l="l" t="t" r="r" b="b"/>
              <a:pathLst>
                <a:path w="1122" h="832" extrusionOk="0">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50200" y="3781800"/>
              <a:ext cx="57650" cy="58225"/>
            </a:xfrm>
            <a:custGeom>
              <a:avLst/>
              <a:gdLst/>
              <a:ahLst/>
              <a:cxnLst/>
              <a:rect l="l" t="t" r="r" b="b"/>
              <a:pathLst>
                <a:path w="2306" h="2329" extrusionOk="0">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0175" y="3801025"/>
              <a:ext cx="49650" cy="40725"/>
            </a:xfrm>
            <a:custGeom>
              <a:avLst/>
              <a:gdLst/>
              <a:ahLst/>
              <a:cxnLst/>
              <a:rect l="l" t="t" r="r" b="b"/>
              <a:pathLst>
                <a:path w="1986" h="1629" extrusionOk="0">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762675" y="4069950"/>
              <a:ext cx="75125" cy="74000"/>
            </a:xfrm>
            <a:custGeom>
              <a:avLst/>
              <a:gdLst/>
              <a:ahLst/>
              <a:cxnLst/>
              <a:rect l="l" t="t" r="r" b="b"/>
              <a:pathLst>
                <a:path w="3005" h="2960" extrusionOk="0">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383200" y="3907100"/>
              <a:ext cx="28025" cy="43550"/>
            </a:xfrm>
            <a:custGeom>
              <a:avLst/>
              <a:gdLst/>
              <a:ahLst/>
              <a:cxnLst/>
              <a:rect l="l" t="t" r="r" b="b"/>
              <a:pathLst>
                <a:path w="1121" h="1742" extrusionOk="0">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303725" y="3678675"/>
              <a:ext cx="51850" cy="80275"/>
            </a:xfrm>
            <a:custGeom>
              <a:avLst/>
              <a:gdLst/>
              <a:ahLst/>
              <a:cxnLst/>
              <a:rect l="l" t="t" r="r" b="b"/>
              <a:pathLst>
                <a:path w="2074" h="3211" extrusionOk="0">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471500" y="3938150"/>
              <a:ext cx="71350" cy="53100"/>
            </a:xfrm>
            <a:custGeom>
              <a:avLst/>
              <a:gdLst/>
              <a:ahLst/>
              <a:cxnLst/>
              <a:rect l="l" t="t" r="r" b="b"/>
              <a:pathLst>
                <a:path w="2854" h="2124" extrusionOk="0">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433425" y="3921275"/>
              <a:ext cx="58625" cy="61450"/>
            </a:xfrm>
            <a:custGeom>
              <a:avLst/>
              <a:gdLst/>
              <a:ahLst/>
              <a:cxnLst/>
              <a:rect l="l" t="t" r="r" b="b"/>
              <a:pathLst>
                <a:path w="2345" h="2458" extrusionOk="0">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411225" y="3926025"/>
              <a:ext cx="35250" cy="20225"/>
            </a:xfrm>
            <a:custGeom>
              <a:avLst/>
              <a:gdLst/>
              <a:ahLst/>
              <a:cxnLst/>
              <a:rect l="l" t="t" r="r" b="b"/>
              <a:pathLst>
                <a:path w="1410" h="809" extrusionOk="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03900" y="3810875"/>
              <a:ext cx="39900" cy="45625"/>
            </a:xfrm>
            <a:custGeom>
              <a:avLst/>
              <a:gdLst/>
              <a:ahLst/>
              <a:cxnLst/>
              <a:rect l="l" t="t" r="r" b="b"/>
              <a:pathLst>
                <a:path w="1596" h="1825" extrusionOk="0">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0250" y="3804525"/>
              <a:ext cx="11125" cy="36500"/>
            </a:xfrm>
            <a:custGeom>
              <a:avLst/>
              <a:gdLst/>
              <a:ahLst/>
              <a:cxnLst/>
              <a:rect l="l" t="t" r="r" b="b"/>
              <a:pathLst>
                <a:path w="445" h="1460" extrusionOk="0">
                  <a:moveTo>
                    <a:pt x="445" y="1"/>
                  </a:moveTo>
                  <a:cubicBezTo>
                    <a:pt x="1" y="445"/>
                    <a:pt x="297" y="974"/>
                    <a:pt x="254" y="1460"/>
                  </a:cubicBezTo>
                  <a:lnTo>
                    <a:pt x="445" y="1291"/>
                  </a:lnTo>
                  <a:cubicBezTo>
                    <a:pt x="445" y="868"/>
                    <a:pt x="445" y="424"/>
                    <a:pt x="44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16100" y="4099100"/>
              <a:ext cx="34200" cy="16875"/>
            </a:xfrm>
            <a:custGeom>
              <a:avLst/>
              <a:gdLst/>
              <a:ahLst/>
              <a:cxnLst/>
              <a:rect l="l" t="t" r="r" b="b"/>
              <a:pathLst>
                <a:path w="1368" h="675" extrusionOk="0">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434475" y="3938375"/>
              <a:ext cx="18525" cy="7875"/>
            </a:xfrm>
            <a:custGeom>
              <a:avLst/>
              <a:gdLst/>
              <a:ahLst/>
              <a:cxnLst/>
              <a:rect l="l" t="t" r="r" b="b"/>
              <a:pathLst>
                <a:path w="741" h="315" extrusionOk="0">
                  <a:moveTo>
                    <a:pt x="402" y="1"/>
                  </a:moveTo>
                  <a:cubicBezTo>
                    <a:pt x="212" y="1"/>
                    <a:pt x="40" y="50"/>
                    <a:pt x="0" y="315"/>
                  </a:cubicBezTo>
                  <a:lnTo>
                    <a:pt x="741" y="19"/>
                  </a:lnTo>
                  <a:cubicBezTo>
                    <a:pt x="637" y="19"/>
                    <a:pt x="517" y="1"/>
                    <a:pt x="40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306375" y="3724700"/>
              <a:ext cx="12200" cy="23800"/>
            </a:xfrm>
            <a:custGeom>
              <a:avLst/>
              <a:gdLst/>
              <a:ahLst/>
              <a:cxnLst/>
              <a:rect l="l" t="t" r="r" b="b"/>
              <a:pathLst>
                <a:path w="488" h="952" extrusionOk="0">
                  <a:moveTo>
                    <a:pt x="339" y="0"/>
                  </a:moveTo>
                  <a:cubicBezTo>
                    <a:pt x="1" y="275"/>
                    <a:pt x="212" y="635"/>
                    <a:pt x="170" y="952"/>
                  </a:cubicBezTo>
                  <a:cubicBezTo>
                    <a:pt x="487" y="677"/>
                    <a:pt x="276" y="317"/>
                    <a:pt x="33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flipH="1">
            <a:off x="-270182" y="2556469"/>
            <a:ext cx="1773362" cy="564914"/>
            <a:chOff x="-4380075" y="3780200"/>
            <a:chExt cx="1637000" cy="521475"/>
          </a:xfrm>
        </p:grpSpPr>
        <p:sp>
          <p:nvSpPr>
            <p:cNvPr id="124" name="Google Shape;124;p2"/>
            <p:cNvSpPr/>
            <p:nvPr/>
          </p:nvSpPr>
          <p:spPr>
            <a:xfrm>
              <a:off x="-4365800" y="4000700"/>
              <a:ext cx="92575" cy="119000"/>
            </a:xfrm>
            <a:custGeom>
              <a:avLst/>
              <a:gdLst/>
              <a:ahLst/>
              <a:cxnLst/>
              <a:rect l="l" t="t" r="r" b="b"/>
              <a:pathLst>
                <a:path w="3703" h="4760" extrusionOk="0">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783125" y="3934375"/>
              <a:ext cx="107900" cy="114625"/>
            </a:xfrm>
            <a:custGeom>
              <a:avLst/>
              <a:gdLst/>
              <a:ahLst/>
              <a:cxnLst/>
              <a:rect l="l" t="t" r="r" b="b"/>
              <a:pathLst>
                <a:path w="4316" h="4585" extrusionOk="0">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509775" y="3839900"/>
              <a:ext cx="120575" cy="104250"/>
            </a:xfrm>
            <a:custGeom>
              <a:avLst/>
              <a:gdLst/>
              <a:ahLst/>
              <a:cxnLst/>
              <a:rect l="l" t="t" r="r" b="b"/>
              <a:pathLst>
                <a:path w="4823" h="4170" extrusionOk="0">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48600" y="4077075"/>
              <a:ext cx="133575" cy="103575"/>
            </a:xfrm>
            <a:custGeom>
              <a:avLst/>
              <a:gdLst/>
              <a:ahLst/>
              <a:cxnLst/>
              <a:rect l="l" t="t" r="r" b="b"/>
              <a:pathLst>
                <a:path w="5343" h="4143" extrusionOk="0">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25250" y="3973575"/>
              <a:ext cx="66125" cy="86300"/>
            </a:xfrm>
            <a:custGeom>
              <a:avLst/>
              <a:gdLst/>
              <a:ahLst/>
              <a:cxnLst/>
              <a:rect l="l" t="t" r="r" b="b"/>
              <a:pathLst>
                <a:path w="2645" h="3452" extrusionOk="0">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061350" y="3976625"/>
              <a:ext cx="100975" cy="93550"/>
            </a:xfrm>
            <a:custGeom>
              <a:avLst/>
              <a:gdLst/>
              <a:ahLst/>
              <a:cxnLst/>
              <a:rect l="l" t="t" r="r" b="b"/>
              <a:pathLst>
                <a:path w="4039" h="3742" extrusionOk="0">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336600" y="3982425"/>
              <a:ext cx="85950" cy="95000"/>
            </a:xfrm>
            <a:custGeom>
              <a:avLst/>
              <a:gdLst/>
              <a:ahLst/>
              <a:cxnLst/>
              <a:rect l="l" t="t" r="r" b="b"/>
              <a:pathLst>
                <a:path w="3438" h="3800" extrusionOk="0">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037600" y="3967375"/>
              <a:ext cx="96250" cy="85600"/>
            </a:xfrm>
            <a:custGeom>
              <a:avLst/>
              <a:gdLst/>
              <a:ahLst/>
              <a:cxnLst/>
              <a:rect l="l" t="t" r="r" b="b"/>
              <a:pathLst>
                <a:path w="3850" h="3424" extrusionOk="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977175" y="4201325"/>
              <a:ext cx="86750" cy="100225"/>
            </a:xfrm>
            <a:custGeom>
              <a:avLst/>
              <a:gdLst/>
              <a:ahLst/>
              <a:cxnLst/>
              <a:rect l="l" t="t" r="r" b="b"/>
              <a:pathLst>
                <a:path w="3470" h="4009" extrusionOk="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08325" y="3985875"/>
              <a:ext cx="71400" cy="92625"/>
            </a:xfrm>
            <a:custGeom>
              <a:avLst/>
              <a:gdLst/>
              <a:ahLst/>
              <a:cxnLst/>
              <a:rect l="l" t="t" r="r" b="b"/>
              <a:pathLst>
                <a:path w="2856" h="3705" extrusionOk="0">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825050" y="3780200"/>
              <a:ext cx="81975" cy="104200"/>
            </a:xfrm>
            <a:custGeom>
              <a:avLst/>
              <a:gdLst/>
              <a:ahLst/>
              <a:cxnLst/>
              <a:rect l="l" t="t" r="r" b="b"/>
              <a:pathLst>
                <a:path w="3279" h="4168" extrusionOk="0">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075525" y="4015075"/>
              <a:ext cx="79525" cy="109500"/>
            </a:xfrm>
            <a:custGeom>
              <a:avLst/>
              <a:gdLst/>
              <a:ahLst/>
              <a:cxnLst/>
              <a:rect l="l" t="t" r="r" b="b"/>
              <a:pathLst>
                <a:path w="3181" h="4380" extrusionOk="0">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656075" y="4066250"/>
              <a:ext cx="123600" cy="94975"/>
            </a:xfrm>
            <a:custGeom>
              <a:avLst/>
              <a:gdLst/>
              <a:ahLst/>
              <a:cxnLst/>
              <a:rect l="l" t="t" r="r" b="b"/>
              <a:pathLst>
                <a:path w="4944" h="3799" extrusionOk="0">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192525" y="3784975"/>
              <a:ext cx="77750" cy="81700"/>
            </a:xfrm>
            <a:custGeom>
              <a:avLst/>
              <a:gdLst/>
              <a:ahLst/>
              <a:cxnLst/>
              <a:rect l="l" t="t" r="r" b="b"/>
              <a:pathLst>
                <a:path w="3110" h="3268" extrusionOk="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032675" y="4028700"/>
              <a:ext cx="35975" cy="92575"/>
            </a:xfrm>
            <a:custGeom>
              <a:avLst/>
              <a:gdLst/>
              <a:ahLst/>
              <a:cxnLst/>
              <a:rect l="l" t="t" r="r" b="b"/>
              <a:pathLst>
                <a:path w="1439" h="3703" extrusionOk="0">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468000" y="3868500"/>
              <a:ext cx="80850" cy="79200"/>
            </a:xfrm>
            <a:custGeom>
              <a:avLst/>
              <a:gdLst/>
              <a:ahLst/>
              <a:cxnLst/>
              <a:rect l="l" t="t" r="r" b="b"/>
              <a:pathLst>
                <a:path w="3234" h="3168" extrusionOk="0">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837750" y="3784450"/>
              <a:ext cx="50250" cy="92000"/>
            </a:xfrm>
            <a:custGeom>
              <a:avLst/>
              <a:gdLst/>
              <a:ahLst/>
              <a:cxnLst/>
              <a:rect l="l" t="t" r="r" b="b"/>
              <a:pathLst>
                <a:path w="2010" h="3680" extrusionOk="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664150" y="4085275"/>
              <a:ext cx="78800" cy="85150"/>
            </a:xfrm>
            <a:custGeom>
              <a:avLst/>
              <a:gdLst/>
              <a:ahLst/>
              <a:cxnLst/>
              <a:rect l="l" t="t" r="r" b="b"/>
              <a:pathLst>
                <a:path w="3152" h="3406" extrusionOk="0">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320725" y="4022125"/>
              <a:ext cx="49075" cy="80125"/>
            </a:xfrm>
            <a:custGeom>
              <a:avLst/>
              <a:gdLst/>
              <a:ahLst/>
              <a:cxnLst/>
              <a:rect l="l" t="t" r="r" b="b"/>
              <a:pathLst>
                <a:path w="1963" h="3205" extrusionOk="0">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802900" y="3939125"/>
              <a:ext cx="50475" cy="79625"/>
            </a:xfrm>
            <a:custGeom>
              <a:avLst/>
              <a:gdLst/>
              <a:ahLst/>
              <a:cxnLst/>
              <a:rect l="l" t="t" r="r" b="b"/>
              <a:pathLst>
                <a:path w="2019" h="3185" extrusionOk="0">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005000" y="3965800"/>
              <a:ext cx="47250" cy="59700"/>
            </a:xfrm>
            <a:custGeom>
              <a:avLst/>
              <a:gdLst/>
              <a:ahLst/>
              <a:cxnLst/>
              <a:rect l="l" t="t" r="r" b="b"/>
              <a:pathLst>
                <a:path w="1890" h="2388" extrusionOk="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008900" y="4184075"/>
              <a:ext cx="73525" cy="117600"/>
            </a:xfrm>
            <a:custGeom>
              <a:avLst/>
              <a:gdLst/>
              <a:ahLst/>
              <a:cxnLst/>
              <a:rect l="l" t="t" r="r" b="b"/>
              <a:pathLst>
                <a:path w="2941" h="4704" extrusionOk="0">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380075" y="4023725"/>
              <a:ext cx="58200" cy="77450"/>
            </a:xfrm>
            <a:custGeom>
              <a:avLst/>
              <a:gdLst/>
              <a:ahLst/>
              <a:cxnLst/>
              <a:rect l="l" t="t" r="r" b="b"/>
              <a:pathLst>
                <a:path w="2328" h="3098" extrusionOk="0">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150750" y="3819575"/>
              <a:ext cx="66650" cy="57425"/>
            </a:xfrm>
            <a:custGeom>
              <a:avLst/>
              <a:gdLst/>
              <a:ahLst/>
              <a:cxnLst/>
              <a:rect l="l" t="t" r="r" b="b"/>
              <a:pathLst>
                <a:path w="2666" h="2297" extrusionOk="0">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2983675" y="3995975"/>
              <a:ext cx="51325" cy="61325"/>
            </a:xfrm>
            <a:custGeom>
              <a:avLst/>
              <a:gdLst/>
              <a:ahLst/>
              <a:cxnLst/>
              <a:rect l="l" t="t" r="r" b="b"/>
              <a:pathLst>
                <a:path w="2053" h="2453" extrusionOk="0">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342675" y="3981125"/>
              <a:ext cx="38075" cy="76700"/>
            </a:xfrm>
            <a:custGeom>
              <a:avLst/>
              <a:gdLst/>
              <a:ahLst/>
              <a:cxnLst/>
              <a:rect l="l" t="t" r="r" b="b"/>
              <a:pathLst>
                <a:path w="1523" h="3068" extrusionOk="0">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610225" y="4065725"/>
              <a:ext cx="50250" cy="71925"/>
            </a:xfrm>
            <a:custGeom>
              <a:avLst/>
              <a:gdLst/>
              <a:ahLst/>
              <a:cxnLst/>
              <a:rect l="l" t="t" r="r" b="b"/>
              <a:pathLst>
                <a:path w="2010" h="2877" extrusionOk="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320850" y="4008100"/>
              <a:ext cx="48425" cy="76925"/>
            </a:xfrm>
            <a:custGeom>
              <a:avLst/>
              <a:gdLst/>
              <a:ahLst/>
              <a:cxnLst/>
              <a:rect l="l" t="t" r="r" b="b"/>
              <a:pathLst>
                <a:path w="1937" h="3077" extrusionOk="0">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157100" y="3824600"/>
              <a:ext cx="60825" cy="59675"/>
            </a:xfrm>
            <a:custGeom>
              <a:avLst/>
              <a:gdLst/>
              <a:ahLst/>
              <a:cxnLst/>
              <a:rect l="l" t="t" r="r" b="b"/>
              <a:pathLst>
                <a:path w="2433" h="2387" extrusionOk="0">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3810725" y="4004925"/>
              <a:ext cx="59875" cy="39200"/>
            </a:xfrm>
            <a:custGeom>
              <a:avLst/>
              <a:gdLst/>
              <a:ahLst/>
              <a:cxnLst/>
              <a:rect l="l" t="t" r="r" b="b"/>
              <a:pathLst>
                <a:path w="2395" h="1568" extrusionOk="0">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078925" y="4088975"/>
              <a:ext cx="62125" cy="43925"/>
            </a:xfrm>
            <a:custGeom>
              <a:avLst/>
              <a:gdLst/>
              <a:ahLst/>
              <a:cxnLst/>
              <a:rect l="l" t="t" r="r" b="b"/>
              <a:pathLst>
                <a:path w="2485" h="1757" extrusionOk="0">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088725" y="4028700"/>
              <a:ext cx="30150" cy="60850"/>
            </a:xfrm>
            <a:custGeom>
              <a:avLst/>
              <a:gdLst/>
              <a:ahLst/>
              <a:cxnLst/>
              <a:rect l="l" t="t" r="r" b="b"/>
              <a:pathLst>
                <a:path w="1206" h="2434" extrusionOk="0">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3951800" y="4181950"/>
              <a:ext cx="52900" cy="22325"/>
            </a:xfrm>
            <a:custGeom>
              <a:avLst/>
              <a:gdLst/>
              <a:ahLst/>
              <a:cxnLst/>
              <a:rect l="l" t="t" r="r" b="b"/>
              <a:pathLst>
                <a:path w="2116" h="893" extrusionOk="0">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357850" y="4008175"/>
              <a:ext cx="34300" cy="48575"/>
            </a:xfrm>
            <a:custGeom>
              <a:avLst/>
              <a:gdLst/>
              <a:ahLst/>
              <a:cxnLst/>
              <a:rect l="l" t="t" r="r" b="b"/>
              <a:pathLst>
                <a:path w="1372" h="1943" extrusionOk="0">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967275" y="3970025"/>
              <a:ext cx="35450" cy="55550"/>
            </a:xfrm>
            <a:custGeom>
              <a:avLst/>
              <a:gdLst/>
              <a:ahLst/>
              <a:cxnLst/>
              <a:rect l="l" t="t" r="r" b="b"/>
              <a:pathLst>
                <a:path w="1418" h="2222" extrusionOk="0">
                  <a:moveTo>
                    <a:pt x="571" y="0"/>
                  </a:moveTo>
                  <a:cubicBezTo>
                    <a:pt x="402" y="741"/>
                    <a:pt x="0" y="1439"/>
                    <a:pt x="21" y="2221"/>
                  </a:cubicBezTo>
                  <a:cubicBezTo>
                    <a:pt x="508" y="1925"/>
                    <a:pt x="296" y="1121"/>
                    <a:pt x="1142" y="1100"/>
                  </a:cubicBezTo>
                  <a:cubicBezTo>
                    <a:pt x="1417" y="741"/>
                    <a:pt x="719" y="339"/>
                    <a:pt x="57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085025" y="4065200"/>
              <a:ext cx="28575" cy="56600"/>
            </a:xfrm>
            <a:custGeom>
              <a:avLst/>
              <a:gdLst/>
              <a:ahLst/>
              <a:cxnLst/>
              <a:rect l="l" t="t" r="r" b="b"/>
              <a:pathLst>
                <a:path w="1143" h="2264" extrusionOk="0">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325075" y="4084750"/>
              <a:ext cx="34400" cy="32650"/>
            </a:xfrm>
            <a:custGeom>
              <a:avLst/>
              <a:gdLst/>
              <a:ahLst/>
              <a:cxnLst/>
              <a:rect l="l" t="t" r="r" b="b"/>
              <a:pathLst>
                <a:path w="1376" h="1306" extrusionOk="0">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991975" y="4205300"/>
              <a:ext cx="34925" cy="43875"/>
            </a:xfrm>
            <a:custGeom>
              <a:avLst/>
              <a:gdLst/>
              <a:ahLst/>
              <a:cxnLst/>
              <a:rect l="l" t="t" r="r" b="b"/>
              <a:pathLst>
                <a:path w="1397" h="1755" extrusionOk="0">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204675" y="3844175"/>
              <a:ext cx="54875" cy="40375"/>
            </a:xfrm>
            <a:custGeom>
              <a:avLst/>
              <a:gdLst/>
              <a:ahLst/>
              <a:cxnLst/>
              <a:rect l="l" t="t" r="r" b="b"/>
              <a:pathLst>
                <a:path w="2195" h="1615" extrusionOk="0">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765150" y="3931925"/>
              <a:ext cx="57125" cy="40775"/>
            </a:xfrm>
            <a:custGeom>
              <a:avLst/>
              <a:gdLst/>
              <a:ahLst/>
              <a:cxnLst/>
              <a:rect l="l" t="t" r="r" b="b"/>
              <a:pathLst>
                <a:path w="2285" h="1631" extrusionOk="0">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173325" y="3868500"/>
              <a:ext cx="35275" cy="26000"/>
            </a:xfrm>
            <a:custGeom>
              <a:avLst/>
              <a:gdLst/>
              <a:ahLst/>
              <a:cxnLst/>
              <a:rect l="l" t="t" r="r" b="b"/>
              <a:pathLst>
                <a:path w="1411" h="1040" extrusionOk="0">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071825" y="4019150"/>
              <a:ext cx="32825" cy="43025"/>
            </a:xfrm>
            <a:custGeom>
              <a:avLst/>
              <a:gdLst/>
              <a:ahLst/>
              <a:cxnLst/>
              <a:rect l="l" t="t" r="r" b="b"/>
              <a:pathLst>
                <a:path w="1313" h="1721" extrusionOk="0">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573650" y="4061225"/>
              <a:ext cx="36950" cy="23575"/>
            </a:xfrm>
            <a:custGeom>
              <a:avLst/>
              <a:gdLst/>
              <a:ahLst/>
              <a:cxnLst/>
              <a:rect l="l" t="t" r="r" b="b"/>
              <a:pathLst>
                <a:path w="1478" h="943" extrusionOk="0">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119550" y="3796875"/>
              <a:ext cx="38625" cy="31475"/>
            </a:xfrm>
            <a:custGeom>
              <a:avLst/>
              <a:gdLst/>
              <a:ahLst/>
              <a:cxnLst/>
              <a:rect l="l" t="t" r="r" b="b"/>
              <a:pathLst>
                <a:path w="1545" h="1259" extrusionOk="0">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121150" y="3788200"/>
              <a:ext cx="29100" cy="17975"/>
            </a:xfrm>
            <a:custGeom>
              <a:avLst/>
              <a:gdLst/>
              <a:ahLst/>
              <a:cxnLst/>
              <a:rect l="l" t="t" r="r" b="b"/>
              <a:pathLst>
                <a:path w="1164" h="719" extrusionOk="0">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525" y="3965350"/>
              <a:ext cx="28575" cy="11425"/>
            </a:xfrm>
            <a:custGeom>
              <a:avLst/>
              <a:gdLst/>
              <a:ahLst/>
              <a:cxnLst/>
              <a:rect l="l" t="t" r="r" b="b"/>
              <a:pathLst>
                <a:path w="1143" h="457" extrusionOk="0">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600175" y="4081050"/>
              <a:ext cx="22225" cy="20650"/>
            </a:xfrm>
            <a:custGeom>
              <a:avLst/>
              <a:gdLst/>
              <a:ahLst/>
              <a:cxnLst/>
              <a:rect l="l" t="t" r="r" b="b"/>
              <a:pathLst>
                <a:path w="889" h="826" extrusionOk="0">
                  <a:moveTo>
                    <a:pt x="254" y="1"/>
                  </a:moveTo>
                  <a:lnTo>
                    <a:pt x="64" y="170"/>
                  </a:lnTo>
                  <a:cubicBezTo>
                    <a:pt x="296" y="381"/>
                    <a:pt x="0" y="614"/>
                    <a:pt x="85" y="826"/>
                  </a:cubicBezTo>
                  <a:cubicBezTo>
                    <a:pt x="592" y="614"/>
                    <a:pt x="889" y="381"/>
                    <a:pt x="25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189350" y="3836775"/>
              <a:ext cx="16950" cy="15825"/>
            </a:xfrm>
            <a:custGeom>
              <a:avLst/>
              <a:gdLst/>
              <a:ahLst/>
              <a:cxnLst/>
              <a:rect l="l" t="t" r="r" b="b"/>
              <a:pathLst>
                <a:path w="678" h="633" extrusionOk="0">
                  <a:moveTo>
                    <a:pt x="64" y="1"/>
                  </a:moveTo>
                  <a:cubicBezTo>
                    <a:pt x="0" y="191"/>
                    <a:pt x="0" y="403"/>
                    <a:pt x="43" y="614"/>
                  </a:cubicBezTo>
                  <a:cubicBezTo>
                    <a:pt x="111" y="627"/>
                    <a:pt x="171" y="633"/>
                    <a:pt x="223" y="633"/>
                  </a:cubicBezTo>
                  <a:cubicBezTo>
                    <a:pt x="678" y="633"/>
                    <a:pt x="482" y="172"/>
                    <a:pt x="6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3179825" y="3876975"/>
              <a:ext cx="18525" cy="14300"/>
            </a:xfrm>
            <a:custGeom>
              <a:avLst/>
              <a:gdLst/>
              <a:ahLst/>
              <a:cxnLst/>
              <a:rect l="l" t="t" r="r" b="b"/>
              <a:pathLst>
                <a:path w="741" h="572" extrusionOk="0">
                  <a:moveTo>
                    <a:pt x="740" y="0"/>
                  </a:moveTo>
                  <a:lnTo>
                    <a:pt x="0" y="296"/>
                  </a:lnTo>
                  <a:lnTo>
                    <a:pt x="550" y="571"/>
                  </a:lnTo>
                  <a:lnTo>
                    <a:pt x="740" y="0"/>
                  </a:ln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3004300" y="3973200"/>
              <a:ext cx="24350" cy="16400"/>
            </a:xfrm>
            <a:custGeom>
              <a:avLst/>
              <a:gdLst/>
              <a:ahLst/>
              <a:cxnLst/>
              <a:rect l="l" t="t" r="r" b="b"/>
              <a:pathLst>
                <a:path w="974" h="656" extrusionOk="0">
                  <a:moveTo>
                    <a:pt x="191" y="0"/>
                  </a:moveTo>
                  <a:lnTo>
                    <a:pt x="1" y="148"/>
                  </a:lnTo>
                  <a:cubicBezTo>
                    <a:pt x="233" y="212"/>
                    <a:pt x="403" y="423"/>
                    <a:pt x="403" y="656"/>
                  </a:cubicBezTo>
                  <a:cubicBezTo>
                    <a:pt x="974" y="444"/>
                    <a:pt x="487" y="233"/>
                    <a:pt x="403" y="21"/>
                  </a:cubicBezTo>
                  <a:lnTo>
                    <a:pt x="191" y="0"/>
                  </a:ln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3762725" y="3972975"/>
              <a:ext cx="35150" cy="44200"/>
            </a:xfrm>
            <a:custGeom>
              <a:avLst/>
              <a:gdLst/>
              <a:ahLst/>
              <a:cxnLst/>
              <a:rect l="l" t="t" r="r" b="b"/>
              <a:pathLst>
                <a:path w="1406" h="1768" extrusionOk="0">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3483325" y="3859600"/>
              <a:ext cx="74575" cy="68050"/>
            </a:xfrm>
            <a:custGeom>
              <a:avLst/>
              <a:gdLst/>
              <a:ahLst/>
              <a:cxnLst/>
              <a:rect l="l" t="t" r="r" b="b"/>
              <a:pathLst>
                <a:path w="2983" h="2722" extrusionOk="0">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453725" y="3856025"/>
              <a:ext cx="45500" cy="60625"/>
            </a:xfrm>
            <a:custGeom>
              <a:avLst/>
              <a:gdLst/>
              <a:ahLst/>
              <a:cxnLst/>
              <a:rect l="l" t="t" r="r" b="b"/>
              <a:pathLst>
                <a:path w="1820" h="2425" extrusionOk="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974525" y="4186275"/>
              <a:ext cx="75625" cy="86200"/>
            </a:xfrm>
            <a:custGeom>
              <a:avLst/>
              <a:gdLst/>
              <a:ahLst/>
              <a:cxnLst/>
              <a:rect l="l" t="t" r="r" b="b"/>
              <a:pathLst>
                <a:path w="3025" h="3448" extrusionOk="0">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962900" y="4206375"/>
              <a:ext cx="58725" cy="72450"/>
            </a:xfrm>
            <a:custGeom>
              <a:avLst/>
              <a:gdLst/>
              <a:ahLst/>
              <a:cxnLst/>
              <a:rect l="l" t="t" r="r" b="b"/>
              <a:pathLst>
                <a:path w="2349" h="2898" extrusionOk="0">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991450" y="4269825"/>
              <a:ext cx="32800" cy="24875"/>
            </a:xfrm>
            <a:custGeom>
              <a:avLst/>
              <a:gdLst/>
              <a:ahLst/>
              <a:cxnLst/>
              <a:rect l="l" t="t" r="r" b="b"/>
              <a:pathLst>
                <a:path w="1312" h="995" extrusionOk="0">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071275" y="4031525"/>
              <a:ext cx="44950" cy="80100"/>
            </a:xfrm>
            <a:custGeom>
              <a:avLst/>
              <a:gdLst/>
              <a:ahLst/>
              <a:cxnLst/>
              <a:rect l="l" t="t" r="r" b="b"/>
              <a:pathLst>
                <a:path w="1798" h="3204" extrusionOk="0">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599125" y="4067300"/>
              <a:ext cx="62425" cy="50775"/>
            </a:xfrm>
            <a:custGeom>
              <a:avLst/>
              <a:gdLst/>
              <a:ahLst/>
              <a:cxnLst/>
              <a:rect l="l" t="t" r="r" b="b"/>
              <a:pathLst>
                <a:path w="2497" h="2031" extrusionOk="0">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631375" y="4122275"/>
              <a:ext cx="43625" cy="29450"/>
            </a:xfrm>
            <a:custGeom>
              <a:avLst/>
              <a:gdLst/>
              <a:ahLst/>
              <a:cxnLst/>
              <a:rect l="l" t="t" r="r" b="b"/>
              <a:pathLst>
                <a:path w="1745" h="1178" extrusionOk="0">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177200" y="3788150"/>
              <a:ext cx="89400" cy="85675"/>
            </a:xfrm>
            <a:custGeom>
              <a:avLst/>
              <a:gdLst/>
              <a:ahLst/>
              <a:cxnLst/>
              <a:rect l="l" t="t" r="r" b="b"/>
              <a:pathLst>
                <a:path w="3576" h="3427" extrusionOk="0">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774675" y="3952050"/>
              <a:ext cx="47100" cy="64750"/>
            </a:xfrm>
            <a:custGeom>
              <a:avLst/>
              <a:gdLst/>
              <a:ahLst/>
              <a:cxnLst/>
              <a:rect l="l" t="t" r="r" b="b"/>
              <a:pathLst>
                <a:path w="1884" h="2590" extrusionOk="0">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756150" y="3948875"/>
              <a:ext cx="32800" cy="28050"/>
            </a:xfrm>
            <a:custGeom>
              <a:avLst/>
              <a:gdLst/>
              <a:ahLst/>
              <a:cxnLst/>
              <a:rect l="l" t="t" r="r" b="b"/>
              <a:pathLst>
                <a:path w="1312" h="1122" extrusionOk="0">
                  <a:moveTo>
                    <a:pt x="0" y="0"/>
                  </a:moveTo>
                  <a:lnTo>
                    <a:pt x="0" y="148"/>
                  </a:lnTo>
                  <a:cubicBezTo>
                    <a:pt x="698" y="212"/>
                    <a:pt x="973" y="529"/>
                    <a:pt x="762" y="1121"/>
                  </a:cubicBezTo>
                  <a:lnTo>
                    <a:pt x="1121" y="952"/>
                  </a:lnTo>
                  <a:cubicBezTo>
                    <a:pt x="1311" y="170"/>
                    <a:pt x="1185" y="64"/>
                    <a:pt x="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783125" y="3961025"/>
              <a:ext cx="25400" cy="40225"/>
            </a:xfrm>
            <a:custGeom>
              <a:avLst/>
              <a:gdLst/>
              <a:ahLst/>
              <a:cxnLst/>
              <a:rect l="l" t="t" r="r" b="b"/>
              <a:pathLst>
                <a:path w="1016" h="1609" extrusionOk="0">
                  <a:moveTo>
                    <a:pt x="741" y="1"/>
                  </a:moveTo>
                  <a:lnTo>
                    <a:pt x="741" y="1"/>
                  </a:lnTo>
                  <a:cubicBezTo>
                    <a:pt x="1" y="424"/>
                    <a:pt x="212" y="1016"/>
                    <a:pt x="360" y="1608"/>
                  </a:cubicBezTo>
                  <a:lnTo>
                    <a:pt x="529" y="1439"/>
                  </a:lnTo>
                  <a:cubicBezTo>
                    <a:pt x="593" y="953"/>
                    <a:pt x="1016" y="508"/>
                    <a:pt x="741"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772025" y="3961025"/>
              <a:ext cx="21175" cy="35975"/>
            </a:xfrm>
            <a:custGeom>
              <a:avLst/>
              <a:gdLst/>
              <a:ahLst/>
              <a:cxnLst/>
              <a:rect l="l" t="t" r="r" b="b"/>
              <a:pathLst>
                <a:path w="847" h="1439" extrusionOk="0">
                  <a:moveTo>
                    <a:pt x="297" y="1"/>
                  </a:moveTo>
                  <a:cubicBezTo>
                    <a:pt x="212" y="487"/>
                    <a:pt x="1" y="931"/>
                    <a:pt x="85" y="1439"/>
                  </a:cubicBezTo>
                  <a:cubicBezTo>
                    <a:pt x="339" y="974"/>
                    <a:pt x="847" y="572"/>
                    <a:pt x="46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986150" y="4253950"/>
              <a:ext cx="14300" cy="15900"/>
            </a:xfrm>
            <a:custGeom>
              <a:avLst/>
              <a:gdLst/>
              <a:ahLst/>
              <a:cxnLst/>
              <a:rect l="l" t="t" r="r" b="b"/>
              <a:pathLst>
                <a:path w="572" h="636" extrusionOk="0">
                  <a:moveTo>
                    <a:pt x="465" y="1"/>
                  </a:moveTo>
                  <a:cubicBezTo>
                    <a:pt x="0" y="64"/>
                    <a:pt x="148" y="402"/>
                    <a:pt x="106" y="635"/>
                  </a:cubicBezTo>
                  <a:cubicBezTo>
                    <a:pt x="571" y="572"/>
                    <a:pt x="550" y="297"/>
                    <a:pt x="487"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083975" y="4060975"/>
              <a:ext cx="26475" cy="48125"/>
            </a:xfrm>
            <a:custGeom>
              <a:avLst/>
              <a:gdLst/>
              <a:ahLst/>
              <a:cxnLst/>
              <a:rect l="l" t="t" r="r" b="b"/>
              <a:pathLst>
                <a:path w="1059" h="1925" extrusionOk="0">
                  <a:moveTo>
                    <a:pt x="677" y="0"/>
                  </a:moveTo>
                  <a:lnTo>
                    <a:pt x="508" y="169"/>
                  </a:lnTo>
                  <a:cubicBezTo>
                    <a:pt x="910" y="994"/>
                    <a:pt x="1" y="1438"/>
                    <a:pt x="1058" y="1925"/>
                  </a:cubicBezTo>
                  <a:cubicBezTo>
                    <a:pt x="783" y="1311"/>
                    <a:pt x="995" y="635"/>
                    <a:pt x="86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472075" y="3894425"/>
              <a:ext cx="32275" cy="25475"/>
            </a:xfrm>
            <a:custGeom>
              <a:avLst/>
              <a:gdLst/>
              <a:ahLst/>
              <a:cxnLst/>
              <a:rect l="l" t="t" r="r" b="b"/>
              <a:pathLst>
                <a:path w="1291" h="1019" extrusionOk="0">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986675" y="4254300"/>
              <a:ext cx="27800" cy="31025"/>
            </a:xfrm>
            <a:custGeom>
              <a:avLst/>
              <a:gdLst/>
              <a:ahLst/>
              <a:cxnLst/>
              <a:rect l="l" t="t" r="r" b="b"/>
              <a:pathLst>
                <a:path w="1112" h="1241" extrusionOk="0">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
          <p:cNvSpPr txBox="1">
            <a:spLocks noGrp="1"/>
          </p:cNvSpPr>
          <p:nvPr>
            <p:ph type="ctrTitle"/>
          </p:nvPr>
        </p:nvSpPr>
        <p:spPr>
          <a:xfrm>
            <a:off x="1544250" y="599750"/>
            <a:ext cx="6055500" cy="290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400" b="1">
                <a:latin typeface="Caveat Brush"/>
                <a:ea typeface="Caveat Brush"/>
                <a:cs typeface="Caveat Brush"/>
                <a:sym typeface="Caveat Brush"/>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3" name="Google Shape;193;p2"/>
          <p:cNvSpPr txBox="1">
            <a:spLocks noGrp="1"/>
          </p:cNvSpPr>
          <p:nvPr>
            <p:ph type="subTitle" idx="1"/>
          </p:nvPr>
        </p:nvSpPr>
        <p:spPr>
          <a:xfrm>
            <a:off x="1979650" y="3893900"/>
            <a:ext cx="4746300" cy="344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Font typeface="Hind Vadodara Light"/>
              <a:buNone/>
              <a:defRPr sz="1800">
                <a:solidFill>
                  <a:schemeClr val="accent3"/>
                </a:solidFill>
                <a:latin typeface="Raleway"/>
                <a:ea typeface="Raleway"/>
                <a:cs typeface="Raleway"/>
                <a:sym typeface="Raleway"/>
              </a:defRPr>
            </a:lvl1pPr>
            <a:lvl2pPr lvl="1" algn="ctr" rtl="0">
              <a:lnSpc>
                <a:spcPct val="100000"/>
              </a:lnSpc>
              <a:spcBef>
                <a:spcPts val="0"/>
              </a:spcBef>
              <a:spcAft>
                <a:spcPts val="0"/>
              </a:spcAft>
              <a:buSzPts val="1800"/>
              <a:buFont typeface="Hind Vadodara Light"/>
              <a:buNone/>
              <a:defRPr sz="1800">
                <a:latin typeface="Hind Vadodara Light"/>
                <a:ea typeface="Hind Vadodara Light"/>
                <a:cs typeface="Hind Vadodara Light"/>
                <a:sym typeface="Hind Vadodara Light"/>
              </a:defRPr>
            </a:lvl2pPr>
            <a:lvl3pPr lvl="2" algn="ctr" rtl="0">
              <a:lnSpc>
                <a:spcPct val="100000"/>
              </a:lnSpc>
              <a:spcBef>
                <a:spcPts val="0"/>
              </a:spcBef>
              <a:spcAft>
                <a:spcPts val="0"/>
              </a:spcAft>
              <a:buSzPts val="1800"/>
              <a:buFont typeface="Hind Vadodara Light"/>
              <a:buNone/>
              <a:defRPr sz="1800">
                <a:latin typeface="Hind Vadodara Light"/>
                <a:ea typeface="Hind Vadodara Light"/>
                <a:cs typeface="Hind Vadodara Light"/>
                <a:sym typeface="Hind Vadodara Light"/>
              </a:defRPr>
            </a:lvl3pPr>
            <a:lvl4pPr lvl="3" algn="ctr" rtl="0">
              <a:lnSpc>
                <a:spcPct val="100000"/>
              </a:lnSpc>
              <a:spcBef>
                <a:spcPts val="0"/>
              </a:spcBef>
              <a:spcAft>
                <a:spcPts val="0"/>
              </a:spcAft>
              <a:buSzPts val="1800"/>
              <a:buFont typeface="Hind Vadodara Light"/>
              <a:buNone/>
              <a:defRPr sz="1800">
                <a:latin typeface="Hind Vadodara Light"/>
                <a:ea typeface="Hind Vadodara Light"/>
                <a:cs typeface="Hind Vadodara Light"/>
                <a:sym typeface="Hind Vadodara Light"/>
              </a:defRPr>
            </a:lvl4pPr>
            <a:lvl5pPr lvl="4" algn="ctr" rtl="0">
              <a:lnSpc>
                <a:spcPct val="100000"/>
              </a:lnSpc>
              <a:spcBef>
                <a:spcPts val="0"/>
              </a:spcBef>
              <a:spcAft>
                <a:spcPts val="0"/>
              </a:spcAft>
              <a:buSzPts val="1800"/>
              <a:buFont typeface="Hind Vadodara Light"/>
              <a:buNone/>
              <a:defRPr sz="1800">
                <a:latin typeface="Hind Vadodara Light"/>
                <a:ea typeface="Hind Vadodara Light"/>
                <a:cs typeface="Hind Vadodara Light"/>
                <a:sym typeface="Hind Vadodara Light"/>
              </a:defRPr>
            </a:lvl5pPr>
            <a:lvl6pPr lvl="5" algn="ctr" rtl="0">
              <a:lnSpc>
                <a:spcPct val="100000"/>
              </a:lnSpc>
              <a:spcBef>
                <a:spcPts val="0"/>
              </a:spcBef>
              <a:spcAft>
                <a:spcPts val="0"/>
              </a:spcAft>
              <a:buSzPts val="1800"/>
              <a:buFont typeface="Hind Vadodara Light"/>
              <a:buNone/>
              <a:defRPr sz="1800">
                <a:latin typeface="Hind Vadodara Light"/>
                <a:ea typeface="Hind Vadodara Light"/>
                <a:cs typeface="Hind Vadodara Light"/>
                <a:sym typeface="Hind Vadodara Light"/>
              </a:defRPr>
            </a:lvl6pPr>
            <a:lvl7pPr lvl="6" algn="ctr" rtl="0">
              <a:lnSpc>
                <a:spcPct val="100000"/>
              </a:lnSpc>
              <a:spcBef>
                <a:spcPts val="0"/>
              </a:spcBef>
              <a:spcAft>
                <a:spcPts val="0"/>
              </a:spcAft>
              <a:buSzPts val="1800"/>
              <a:buFont typeface="Hind Vadodara Light"/>
              <a:buNone/>
              <a:defRPr sz="1800">
                <a:latin typeface="Hind Vadodara Light"/>
                <a:ea typeface="Hind Vadodara Light"/>
                <a:cs typeface="Hind Vadodara Light"/>
                <a:sym typeface="Hind Vadodara Light"/>
              </a:defRPr>
            </a:lvl7pPr>
            <a:lvl8pPr lvl="7" algn="ctr" rtl="0">
              <a:lnSpc>
                <a:spcPct val="100000"/>
              </a:lnSpc>
              <a:spcBef>
                <a:spcPts val="0"/>
              </a:spcBef>
              <a:spcAft>
                <a:spcPts val="0"/>
              </a:spcAft>
              <a:buSzPts val="1800"/>
              <a:buFont typeface="Hind Vadodara Light"/>
              <a:buNone/>
              <a:defRPr sz="1800">
                <a:latin typeface="Hind Vadodara Light"/>
                <a:ea typeface="Hind Vadodara Light"/>
                <a:cs typeface="Hind Vadodara Light"/>
                <a:sym typeface="Hind Vadodara Light"/>
              </a:defRPr>
            </a:lvl8pPr>
            <a:lvl9pPr lvl="8" algn="ctr" rtl="0">
              <a:lnSpc>
                <a:spcPct val="100000"/>
              </a:lnSpc>
              <a:spcBef>
                <a:spcPts val="0"/>
              </a:spcBef>
              <a:spcAft>
                <a:spcPts val="0"/>
              </a:spcAft>
              <a:buSzPts val="1800"/>
              <a:buFont typeface="Hind Vadodara Light"/>
              <a:buNone/>
              <a:defRPr sz="1800">
                <a:latin typeface="Hind Vadodara Light"/>
                <a:ea typeface="Hind Vadodara Light"/>
                <a:cs typeface="Hind Vadodara Light"/>
                <a:sym typeface="Hind Vadodara Light"/>
              </a:defRPr>
            </a:lvl9pPr>
          </a:lstStyle>
          <a:p>
            <a:endParaRPr/>
          </a:p>
        </p:txBody>
      </p:sp>
      <p:sp>
        <p:nvSpPr>
          <p:cNvPr id="194" name="Google Shape;194;p2"/>
          <p:cNvSpPr/>
          <p:nvPr/>
        </p:nvSpPr>
        <p:spPr>
          <a:xfrm>
            <a:off x="62327" y="103357"/>
            <a:ext cx="985447" cy="1030488"/>
          </a:xfrm>
          <a:custGeom>
            <a:avLst/>
            <a:gdLst/>
            <a:ahLst/>
            <a:cxnLst/>
            <a:rect l="l" t="t" r="r" b="b"/>
            <a:pathLst>
              <a:path w="17306" h="18097" extrusionOk="0">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flipH="1">
            <a:off x="8096227" y="103357"/>
            <a:ext cx="985447" cy="1030488"/>
          </a:xfrm>
          <a:custGeom>
            <a:avLst/>
            <a:gdLst/>
            <a:ahLst/>
            <a:cxnLst/>
            <a:rect l="l" t="t" r="r" b="b"/>
            <a:pathLst>
              <a:path w="17306" h="18097" extrusionOk="0">
                <a:moveTo>
                  <a:pt x="12123" y="1"/>
                </a:moveTo>
                <a:lnTo>
                  <a:pt x="0" y="13177"/>
                </a:lnTo>
                <a:lnTo>
                  <a:pt x="44" y="13265"/>
                </a:lnTo>
                <a:lnTo>
                  <a:pt x="132" y="13485"/>
                </a:lnTo>
                <a:lnTo>
                  <a:pt x="308" y="13529"/>
                </a:lnTo>
                <a:lnTo>
                  <a:pt x="483" y="13617"/>
                </a:lnTo>
                <a:lnTo>
                  <a:pt x="571" y="13792"/>
                </a:lnTo>
                <a:lnTo>
                  <a:pt x="659" y="13968"/>
                </a:lnTo>
                <a:lnTo>
                  <a:pt x="835" y="14056"/>
                </a:lnTo>
                <a:lnTo>
                  <a:pt x="1011" y="14100"/>
                </a:lnTo>
                <a:lnTo>
                  <a:pt x="1098" y="14275"/>
                </a:lnTo>
                <a:lnTo>
                  <a:pt x="1142" y="14495"/>
                </a:lnTo>
                <a:lnTo>
                  <a:pt x="1186" y="14495"/>
                </a:lnTo>
                <a:lnTo>
                  <a:pt x="1362" y="14539"/>
                </a:lnTo>
                <a:lnTo>
                  <a:pt x="1538" y="14627"/>
                </a:lnTo>
                <a:lnTo>
                  <a:pt x="1625" y="14802"/>
                </a:lnTo>
                <a:lnTo>
                  <a:pt x="1669" y="14978"/>
                </a:lnTo>
                <a:lnTo>
                  <a:pt x="1713" y="14978"/>
                </a:lnTo>
                <a:lnTo>
                  <a:pt x="1889" y="15066"/>
                </a:lnTo>
                <a:lnTo>
                  <a:pt x="2065" y="15110"/>
                </a:lnTo>
                <a:lnTo>
                  <a:pt x="2109" y="15286"/>
                </a:lnTo>
                <a:lnTo>
                  <a:pt x="2196" y="15461"/>
                </a:lnTo>
                <a:lnTo>
                  <a:pt x="2196" y="15505"/>
                </a:lnTo>
                <a:lnTo>
                  <a:pt x="2416" y="15549"/>
                </a:lnTo>
                <a:lnTo>
                  <a:pt x="2592" y="15593"/>
                </a:lnTo>
                <a:lnTo>
                  <a:pt x="2636" y="15813"/>
                </a:lnTo>
                <a:lnTo>
                  <a:pt x="2723" y="15988"/>
                </a:lnTo>
                <a:lnTo>
                  <a:pt x="2899" y="16032"/>
                </a:lnTo>
                <a:lnTo>
                  <a:pt x="3119" y="16120"/>
                </a:lnTo>
                <a:lnTo>
                  <a:pt x="3163" y="16296"/>
                </a:lnTo>
                <a:lnTo>
                  <a:pt x="3251" y="16471"/>
                </a:lnTo>
                <a:lnTo>
                  <a:pt x="3251" y="16515"/>
                </a:lnTo>
                <a:lnTo>
                  <a:pt x="3426" y="16559"/>
                </a:lnTo>
                <a:lnTo>
                  <a:pt x="3646" y="16603"/>
                </a:lnTo>
                <a:lnTo>
                  <a:pt x="3690" y="16823"/>
                </a:lnTo>
                <a:lnTo>
                  <a:pt x="3778" y="16998"/>
                </a:lnTo>
                <a:lnTo>
                  <a:pt x="3953" y="17042"/>
                </a:lnTo>
                <a:lnTo>
                  <a:pt x="4129" y="17130"/>
                </a:lnTo>
                <a:lnTo>
                  <a:pt x="4217" y="17306"/>
                </a:lnTo>
                <a:lnTo>
                  <a:pt x="4305" y="17482"/>
                </a:lnTo>
                <a:lnTo>
                  <a:pt x="4480" y="17569"/>
                </a:lnTo>
                <a:lnTo>
                  <a:pt x="4656" y="17613"/>
                </a:lnTo>
                <a:lnTo>
                  <a:pt x="4744" y="17789"/>
                </a:lnTo>
                <a:lnTo>
                  <a:pt x="4832" y="18009"/>
                </a:lnTo>
                <a:lnTo>
                  <a:pt x="5007" y="18053"/>
                </a:lnTo>
                <a:lnTo>
                  <a:pt x="5095" y="18097"/>
                </a:lnTo>
                <a:lnTo>
                  <a:pt x="5183" y="18009"/>
                </a:lnTo>
                <a:lnTo>
                  <a:pt x="17305" y="4920"/>
                </a:lnTo>
                <a:lnTo>
                  <a:pt x="17261" y="4876"/>
                </a:lnTo>
                <a:lnTo>
                  <a:pt x="17218" y="4657"/>
                </a:lnTo>
                <a:lnTo>
                  <a:pt x="17174" y="4657"/>
                </a:lnTo>
                <a:lnTo>
                  <a:pt x="16998" y="4613"/>
                </a:lnTo>
                <a:lnTo>
                  <a:pt x="16822" y="4525"/>
                </a:lnTo>
                <a:lnTo>
                  <a:pt x="16734" y="4349"/>
                </a:lnTo>
                <a:lnTo>
                  <a:pt x="16690" y="4173"/>
                </a:lnTo>
                <a:lnTo>
                  <a:pt x="16647" y="4173"/>
                </a:lnTo>
                <a:lnTo>
                  <a:pt x="16471" y="4086"/>
                </a:lnTo>
                <a:lnTo>
                  <a:pt x="16295" y="4042"/>
                </a:lnTo>
                <a:lnTo>
                  <a:pt x="16251" y="3866"/>
                </a:lnTo>
                <a:lnTo>
                  <a:pt x="16163" y="3646"/>
                </a:lnTo>
                <a:lnTo>
                  <a:pt x="15944" y="3602"/>
                </a:lnTo>
                <a:lnTo>
                  <a:pt x="15768" y="3558"/>
                </a:lnTo>
                <a:lnTo>
                  <a:pt x="15724" y="3339"/>
                </a:lnTo>
                <a:lnTo>
                  <a:pt x="15636" y="3163"/>
                </a:lnTo>
                <a:lnTo>
                  <a:pt x="15461" y="3075"/>
                </a:lnTo>
                <a:lnTo>
                  <a:pt x="15241" y="3031"/>
                </a:lnTo>
                <a:lnTo>
                  <a:pt x="15197" y="2856"/>
                </a:lnTo>
                <a:lnTo>
                  <a:pt x="15109" y="2680"/>
                </a:lnTo>
                <a:lnTo>
                  <a:pt x="15109" y="2636"/>
                </a:lnTo>
                <a:lnTo>
                  <a:pt x="14934" y="2592"/>
                </a:lnTo>
                <a:lnTo>
                  <a:pt x="14758" y="2548"/>
                </a:lnTo>
                <a:lnTo>
                  <a:pt x="14670" y="2329"/>
                </a:lnTo>
                <a:lnTo>
                  <a:pt x="14582" y="2153"/>
                </a:lnTo>
                <a:lnTo>
                  <a:pt x="14407" y="2109"/>
                </a:lnTo>
                <a:lnTo>
                  <a:pt x="14231" y="2021"/>
                </a:lnTo>
                <a:lnTo>
                  <a:pt x="14143" y="1846"/>
                </a:lnTo>
                <a:lnTo>
                  <a:pt x="14055" y="1670"/>
                </a:lnTo>
                <a:lnTo>
                  <a:pt x="13880" y="1582"/>
                </a:lnTo>
                <a:lnTo>
                  <a:pt x="13704" y="1538"/>
                </a:lnTo>
                <a:lnTo>
                  <a:pt x="13616" y="1362"/>
                </a:lnTo>
                <a:lnTo>
                  <a:pt x="13572" y="1143"/>
                </a:lnTo>
                <a:lnTo>
                  <a:pt x="13528" y="1143"/>
                </a:lnTo>
                <a:lnTo>
                  <a:pt x="13352" y="1099"/>
                </a:lnTo>
                <a:lnTo>
                  <a:pt x="13177" y="1011"/>
                </a:lnTo>
                <a:lnTo>
                  <a:pt x="13089" y="835"/>
                </a:lnTo>
                <a:lnTo>
                  <a:pt x="13045" y="660"/>
                </a:lnTo>
                <a:lnTo>
                  <a:pt x="13001" y="660"/>
                </a:lnTo>
                <a:lnTo>
                  <a:pt x="12825" y="572"/>
                </a:lnTo>
                <a:lnTo>
                  <a:pt x="12650" y="528"/>
                </a:lnTo>
                <a:lnTo>
                  <a:pt x="12562" y="352"/>
                </a:lnTo>
                <a:lnTo>
                  <a:pt x="12518" y="133"/>
                </a:lnTo>
                <a:lnTo>
                  <a:pt x="12298" y="89"/>
                </a:lnTo>
                <a:lnTo>
                  <a:pt x="121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2"/>
          <p:cNvPicPr preferRelativeResize="0"/>
          <p:nvPr/>
        </p:nvPicPr>
        <p:blipFill>
          <a:blip r:embed="rId5">
            <a:alphaModFix amt="85000"/>
          </a:blip>
          <a:stretch>
            <a:fillRect/>
          </a:stretch>
        </p:blipFill>
        <p:spPr>
          <a:xfrm rot="-24" flipH="1">
            <a:off x="7500770" y="3692707"/>
            <a:ext cx="2763902" cy="2215486"/>
          </a:xfrm>
          <a:prstGeom prst="rect">
            <a:avLst/>
          </a:prstGeom>
          <a:noFill/>
          <a:ln>
            <a:noFill/>
          </a:ln>
        </p:spPr>
      </p:pic>
      <p:pic>
        <p:nvPicPr>
          <p:cNvPr id="197" name="Google Shape;197;p2"/>
          <p:cNvPicPr preferRelativeResize="0"/>
          <p:nvPr/>
        </p:nvPicPr>
        <p:blipFill>
          <a:blip r:embed="rId6">
            <a:alphaModFix amt="72000"/>
          </a:blip>
          <a:stretch>
            <a:fillRect/>
          </a:stretch>
        </p:blipFill>
        <p:spPr>
          <a:xfrm rot="7199977" flipH="1">
            <a:off x="-980191" y="3692707"/>
            <a:ext cx="2763901" cy="221548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406"/>
        <p:cNvGrpSpPr/>
        <p:nvPr/>
      </p:nvGrpSpPr>
      <p:grpSpPr>
        <a:xfrm>
          <a:off x="0" y="0"/>
          <a:ext cx="0" cy="0"/>
          <a:chOff x="0" y="0"/>
          <a:chExt cx="0" cy="0"/>
        </a:xfrm>
      </p:grpSpPr>
      <p:sp>
        <p:nvSpPr>
          <p:cNvPr id="407" name="Google Shape;40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8" name="Google Shape;408;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98"/>
        <p:cNvGrpSpPr/>
        <p:nvPr/>
      </p:nvGrpSpPr>
      <p:grpSpPr>
        <a:xfrm>
          <a:off x="0" y="0"/>
          <a:ext cx="0" cy="0"/>
          <a:chOff x="0" y="0"/>
          <a:chExt cx="0" cy="0"/>
        </a:xfrm>
      </p:grpSpPr>
      <p:sp>
        <p:nvSpPr>
          <p:cNvPr id="199" name="Google Shape;199;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0"/>
        <p:cNvGrpSpPr/>
        <p:nvPr/>
      </p:nvGrpSpPr>
      <p:grpSpPr>
        <a:xfrm>
          <a:off x="0" y="0"/>
          <a:ext cx="0" cy="0"/>
          <a:chOff x="0" y="0"/>
          <a:chExt cx="0" cy="0"/>
        </a:xfrm>
      </p:grpSpPr>
      <p:pic>
        <p:nvPicPr>
          <p:cNvPr id="201" name="Google Shape;201;p4"/>
          <p:cNvPicPr preferRelativeResize="0"/>
          <p:nvPr/>
        </p:nvPicPr>
        <p:blipFill>
          <a:blip r:embed="rId2">
            <a:alphaModFix/>
          </a:blip>
          <a:stretch>
            <a:fillRect/>
          </a:stretch>
        </p:blipFill>
        <p:spPr>
          <a:xfrm flipH="1">
            <a:off x="-87147" y="0"/>
            <a:ext cx="9144000" cy="5143500"/>
          </a:xfrm>
          <a:prstGeom prst="rect">
            <a:avLst/>
          </a:prstGeom>
          <a:noFill/>
          <a:ln>
            <a:noFill/>
          </a:ln>
        </p:spPr>
      </p:pic>
      <p:sp>
        <p:nvSpPr>
          <p:cNvPr id="202" name="Google Shape;202;p4"/>
          <p:cNvSpPr txBox="1">
            <a:spLocks noGrp="1"/>
          </p:cNvSpPr>
          <p:nvPr>
            <p:ph type="subTitle" idx="1"/>
          </p:nvPr>
        </p:nvSpPr>
        <p:spPr>
          <a:xfrm>
            <a:off x="526650" y="1160100"/>
            <a:ext cx="8090700" cy="2366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FF9E98"/>
              </a:buClr>
              <a:buSzPts val="1100"/>
              <a:buFont typeface="Hind Vadodara Light"/>
              <a:buChar char="●"/>
              <a:defRPr>
                <a:latin typeface="Raleway"/>
                <a:ea typeface="Raleway"/>
                <a:cs typeface="Raleway"/>
                <a:sym typeface="Raleway"/>
              </a:defRPr>
            </a:lvl1pPr>
            <a:lvl2pPr lvl="1" rtl="0">
              <a:spcBef>
                <a:spcPts val="0"/>
              </a:spcBef>
              <a:spcAft>
                <a:spcPts val="0"/>
              </a:spcAft>
              <a:buClr>
                <a:srgbClr val="534844"/>
              </a:buClr>
              <a:buSzPts val="1100"/>
              <a:buFont typeface="Hind Vadodara Light"/>
              <a:buChar char="○"/>
              <a:defRPr>
                <a:latin typeface="Raleway"/>
                <a:ea typeface="Raleway"/>
                <a:cs typeface="Raleway"/>
                <a:sym typeface="Raleway"/>
              </a:defRPr>
            </a:lvl2pPr>
            <a:lvl3pPr lvl="2" rtl="0">
              <a:spcBef>
                <a:spcPts val="0"/>
              </a:spcBef>
              <a:spcAft>
                <a:spcPts val="0"/>
              </a:spcAft>
              <a:buClr>
                <a:srgbClr val="534844"/>
              </a:buClr>
              <a:buSzPts val="1100"/>
              <a:buFont typeface="Hind Vadodara Light"/>
              <a:buChar char="■"/>
              <a:defRPr sz="1000">
                <a:latin typeface="Hind Vadodara Light"/>
                <a:ea typeface="Hind Vadodara Light"/>
                <a:cs typeface="Hind Vadodara Light"/>
                <a:sym typeface="Hind Vadodara Light"/>
              </a:defRPr>
            </a:lvl3pPr>
            <a:lvl4pPr lvl="3" rtl="0">
              <a:spcBef>
                <a:spcPts val="0"/>
              </a:spcBef>
              <a:spcAft>
                <a:spcPts val="0"/>
              </a:spcAft>
              <a:buClr>
                <a:srgbClr val="534844"/>
              </a:buClr>
              <a:buSzPts val="1100"/>
              <a:buFont typeface="Hind Vadodara Light"/>
              <a:buChar char="●"/>
              <a:defRPr sz="1000">
                <a:latin typeface="Hind Vadodara Light"/>
                <a:ea typeface="Hind Vadodara Light"/>
                <a:cs typeface="Hind Vadodara Light"/>
                <a:sym typeface="Hind Vadodara Light"/>
              </a:defRPr>
            </a:lvl4pPr>
            <a:lvl5pPr lvl="4" rtl="0">
              <a:spcBef>
                <a:spcPts val="0"/>
              </a:spcBef>
              <a:spcAft>
                <a:spcPts val="0"/>
              </a:spcAft>
              <a:buClr>
                <a:srgbClr val="534844"/>
              </a:buClr>
              <a:buSzPts val="1100"/>
              <a:buFont typeface="Hind Vadodara Light"/>
              <a:buChar char="○"/>
              <a:defRPr sz="1000">
                <a:latin typeface="Hind Vadodara Light"/>
                <a:ea typeface="Hind Vadodara Light"/>
                <a:cs typeface="Hind Vadodara Light"/>
                <a:sym typeface="Hind Vadodara Light"/>
              </a:defRPr>
            </a:lvl5pPr>
            <a:lvl6pPr lvl="5" rtl="0">
              <a:spcBef>
                <a:spcPts val="0"/>
              </a:spcBef>
              <a:spcAft>
                <a:spcPts val="0"/>
              </a:spcAft>
              <a:buClr>
                <a:srgbClr val="534844"/>
              </a:buClr>
              <a:buSzPts val="1100"/>
              <a:buFont typeface="Hind Vadodara Light"/>
              <a:buChar char="■"/>
              <a:defRPr sz="1000">
                <a:latin typeface="Hind Vadodara Light"/>
                <a:ea typeface="Hind Vadodara Light"/>
                <a:cs typeface="Hind Vadodara Light"/>
                <a:sym typeface="Hind Vadodara Light"/>
              </a:defRPr>
            </a:lvl6pPr>
            <a:lvl7pPr lvl="6" rtl="0">
              <a:spcBef>
                <a:spcPts val="0"/>
              </a:spcBef>
              <a:spcAft>
                <a:spcPts val="0"/>
              </a:spcAft>
              <a:buClr>
                <a:srgbClr val="534844"/>
              </a:buClr>
              <a:buSzPts val="1100"/>
              <a:buFont typeface="Hind Vadodara Light"/>
              <a:buChar char="●"/>
              <a:defRPr sz="1000">
                <a:latin typeface="Hind Vadodara Light"/>
                <a:ea typeface="Hind Vadodara Light"/>
                <a:cs typeface="Hind Vadodara Light"/>
                <a:sym typeface="Hind Vadodara Light"/>
              </a:defRPr>
            </a:lvl7pPr>
            <a:lvl8pPr lvl="7" rtl="0">
              <a:spcBef>
                <a:spcPts val="0"/>
              </a:spcBef>
              <a:spcAft>
                <a:spcPts val="0"/>
              </a:spcAft>
              <a:buClr>
                <a:srgbClr val="534844"/>
              </a:buClr>
              <a:buSzPts val="1100"/>
              <a:buFont typeface="Hind Vadodara Light"/>
              <a:buChar char="○"/>
              <a:defRPr sz="1000">
                <a:latin typeface="Hind Vadodara Light"/>
                <a:ea typeface="Hind Vadodara Light"/>
                <a:cs typeface="Hind Vadodara Light"/>
                <a:sym typeface="Hind Vadodara Light"/>
              </a:defRPr>
            </a:lvl8pPr>
            <a:lvl9pPr lvl="8" rtl="0">
              <a:spcBef>
                <a:spcPts val="0"/>
              </a:spcBef>
              <a:spcAft>
                <a:spcPts val="0"/>
              </a:spcAft>
              <a:buClr>
                <a:srgbClr val="534844"/>
              </a:buClr>
              <a:buSzPts val="1100"/>
              <a:buFont typeface="Hind Vadodara Light"/>
              <a:buChar char="■"/>
              <a:defRPr sz="1000">
                <a:latin typeface="Hind Vadodara Light"/>
                <a:ea typeface="Hind Vadodara Light"/>
                <a:cs typeface="Hind Vadodara Light"/>
                <a:sym typeface="Hind Vadodara Light"/>
              </a:defRPr>
            </a:lvl9pPr>
          </a:lstStyle>
          <a:p>
            <a:endParaRPr/>
          </a:p>
        </p:txBody>
      </p:sp>
      <p:sp>
        <p:nvSpPr>
          <p:cNvPr id="203" name="Google Shape;203;p4"/>
          <p:cNvSpPr txBox="1">
            <a:spLocks noGrp="1"/>
          </p:cNvSpPr>
          <p:nvPr>
            <p:ph type="title"/>
          </p:nvPr>
        </p:nvSpPr>
        <p:spPr>
          <a:xfrm>
            <a:off x="457200" y="292825"/>
            <a:ext cx="8229600" cy="31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900" b="1">
                <a:solidFill>
                  <a:schemeClr val="accent3"/>
                </a:solidFill>
                <a:latin typeface="Caveat Brush"/>
                <a:ea typeface="Caveat Brush"/>
                <a:cs typeface="Caveat Brush"/>
                <a:sym typeface="Caveat Brush"/>
              </a:defRPr>
            </a:lvl1pPr>
            <a:lvl2pPr lvl="1" algn="ctr" rtl="0">
              <a:spcBef>
                <a:spcPts val="0"/>
              </a:spcBef>
              <a:spcAft>
                <a:spcPts val="0"/>
              </a:spcAft>
              <a:buNone/>
              <a:defRPr sz="2900" b="1">
                <a:solidFill>
                  <a:schemeClr val="accent3"/>
                </a:solidFill>
                <a:latin typeface="Caveat Brush"/>
                <a:ea typeface="Caveat Brush"/>
                <a:cs typeface="Caveat Brush"/>
                <a:sym typeface="Caveat Brush"/>
              </a:defRPr>
            </a:lvl2pPr>
            <a:lvl3pPr lvl="2" algn="ctr" rtl="0">
              <a:spcBef>
                <a:spcPts val="0"/>
              </a:spcBef>
              <a:spcAft>
                <a:spcPts val="0"/>
              </a:spcAft>
              <a:buNone/>
              <a:defRPr sz="2900" b="1">
                <a:solidFill>
                  <a:schemeClr val="accent3"/>
                </a:solidFill>
                <a:latin typeface="Caveat Brush"/>
                <a:ea typeface="Caveat Brush"/>
                <a:cs typeface="Caveat Brush"/>
                <a:sym typeface="Caveat Brush"/>
              </a:defRPr>
            </a:lvl3pPr>
            <a:lvl4pPr lvl="3" algn="ctr" rtl="0">
              <a:spcBef>
                <a:spcPts val="0"/>
              </a:spcBef>
              <a:spcAft>
                <a:spcPts val="0"/>
              </a:spcAft>
              <a:buNone/>
              <a:defRPr sz="2900" b="1">
                <a:solidFill>
                  <a:schemeClr val="accent3"/>
                </a:solidFill>
                <a:latin typeface="Caveat Brush"/>
                <a:ea typeface="Caveat Brush"/>
                <a:cs typeface="Caveat Brush"/>
                <a:sym typeface="Caveat Brush"/>
              </a:defRPr>
            </a:lvl4pPr>
            <a:lvl5pPr lvl="4" algn="ctr" rtl="0">
              <a:spcBef>
                <a:spcPts val="0"/>
              </a:spcBef>
              <a:spcAft>
                <a:spcPts val="0"/>
              </a:spcAft>
              <a:buNone/>
              <a:defRPr sz="2900" b="1">
                <a:solidFill>
                  <a:schemeClr val="accent3"/>
                </a:solidFill>
                <a:latin typeface="Caveat Brush"/>
                <a:ea typeface="Caveat Brush"/>
                <a:cs typeface="Caveat Brush"/>
                <a:sym typeface="Caveat Brush"/>
              </a:defRPr>
            </a:lvl5pPr>
            <a:lvl6pPr lvl="5" algn="ctr" rtl="0">
              <a:spcBef>
                <a:spcPts val="0"/>
              </a:spcBef>
              <a:spcAft>
                <a:spcPts val="0"/>
              </a:spcAft>
              <a:buNone/>
              <a:defRPr sz="2900" b="1">
                <a:solidFill>
                  <a:schemeClr val="accent3"/>
                </a:solidFill>
                <a:latin typeface="Caveat Brush"/>
                <a:ea typeface="Caveat Brush"/>
                <a:cs typeface="Caveat Brush"/>
                <a:sym typeface="Caveat Brush"/>
              </a:defRPr>
            </a:lvl6pPr>
            <a:lvl7pPr lvl="6" algn="ctr" rtl="0">
              <a:spcBef>
                <a:spcPts val="0"/>
              </a:spcBef>
              <a:spcAft>
                <a:spcPts val="0"/>
              </a:spcAft>
              <a:buNone/>
              <a:defRPr sz="2900" b="1">
                <a:solidFill>
                  <a:schemeClr val="accent3"/>
                </a:solidFill>
                <a:latin typeface="Caveat Brush"/>
                <a:ea typeface="Caveat Brush"/>
                <a:cs typeface="Caveat Brush"/>
                <a:sym typeface="Caveat Brush"/>
              </a:defRPr>
            </a:lvl7pPr>
            <a:lvl8pPr lvl="7" algn="ctr" rtl="0">
              <a:spcBef>
                <a:spcPts val="0"/>
              </a:spcBef>
              <a:spcAft>
                <a:spcPts val="0"/>
              </a:spcAft>
              <a:buNone/>
              <a:defRPr sz="2900" b="1">
                <a:solidFill>
                  <a:schemeClr val="accent3"/>
                </a:solidFill>
                <a:latin typeface="Caveat Brush"/>
                <a:ea typeface="Caveat Brush"/>
                <a:cs typeface="Caveat Brush"/>
                <a:sym typeface="Caveat Brush"/>
              </a:defRPr>
            </a:lvl8pPr>
            <a:lvl9pPr lvl="8" algn="ctr" rtl="0">
              <a:spcBef>
                <a:spcPts val="0"/>
              </a:spcBef>
              <a:spcAft>
                <a:spcPts val="0"/>
              </a:spcAft>
              <a:buNone/>
              <a:defRPr sz="2900" b="1">
                <a:solidFill>
                  <a:schemeClr val="accent3"/>
                </a:solidFill>
                <a:latin typeface="Caveat Brush"/>
                <a:ea typeface="Caveat Brush"/>
                <a:cs typeface="Caveat Brush"/>
                <a:sym typeface="Caveat Brush"/>
              </a:defRPr>
            </a:lvl9pPr>
          </a:lstStyle>
          <a:p>
            <a:endParaRPr/>
          </a:p>
        </p:txBody>
      </p:sp>
      <p:sp>
        <p:nvSpPr>
          <p:cNvPr id="204" name="Google Shape;204;p4"/>
          <p:cNvSpPr txBox="1"/>
          <p:nvPr/>
        </p:nvSpPr>
        <p:spPr>
          <a:xfrm>
            <a:off x="8472458" y="5272817"/>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a:t>
            </a:fld>
            <a:endParaRPr>
              <a:solidFill>
                <a:srgbClr val="000000"/>
              </a:solidFill>
            </a:endParaRPr>
          </a:p>
        </p:txBody>
      </p:sp>
      <p:pic>
        <p:nvPicPr>
          <p:cNvPr id="205" name="Google Shape;205;p4"/>
          <p:cNvPicPr preferRelativeResize="0"/>
          <p:nvPr/>
        </p:nvPicPr>
        <p:blipFill>
          <a:blip r:embed="rId3">
            <a:alphaModFix amt="85000"/>
          </a:blip>
          <a:stretch>
            <a:fillRect/>
          </a:stretch>
        </p:blipFill>
        <p:spPr>
          <a:xfrm rot="24">
            <a:off x="-1443738" y="3484257"/>
            <a:ext cx="2763902" cy="2215486"/>
          </a:xfrm>
          <a:prstGeom prst="rect">
            <a:avLst/>
          </a:prstGeom>
          <a:noFill/>
          <a:ln>
            <a:noFill/>
          </a:ln>
        </p:spPr>
      </p:pic>
      <p:pic>
        <p:nvPicPr>
          <p:cNvPr id="206" name="Google Shape;206;p4"/>
          <p:cNvPicPr preferRelativeResize="0"/>
          <p:nvPr/>
        </p:nvPicPr>
        <p:blipFill>
          <a:blip r:embed="rId4">
            <a:alphaModFix amt="72000"/>
          </a:blip>
          <a:stretch>
            <a:fillRect/>
          </a:stretch>
        </p:blipFill>
        <p:spPr>
          <a:xfrm rot="-10338121">
            <a:off x="7364849" y="-713068"/>
            <a:ext cx="2763902" cy="2215487"/>
          </a:xfrm>
          <a:prstGeom prst="rect">
            <a:avLst/>
          </a:prstGeom>
          <a:noFill/>
          <a:ln>
            <a:noFill/>
          </a:ln>
        </p:spPr>
      </p:pic>
      <p:grpSp>
        <p:nvGrpSpPr>
          <p:cNvPr id="207" name="Google Shape;207;p4"/>
          <p:cNvGrpSpPr/>
          <p:nvPr/>
        </p:nvGrpSpPr>
        <p:grpSpPr>
          <a:xfrm>
            <a:off x="1661268" y="4129491"/>
            <a:ext cx="2258379" cy="640553"/>
            <a:chOff x="-2810250" y="3572525"/>
            <a:chExt cx="2106500" cy="597475"/>
          </a:xfrm>
        </p:grpSpPr>
        <p:sp>
          <p:nvSpPr>
            <p:cNvPr id="208" name="Google Shape;208;p4"/>
            <p:cNvSpPr/>
            <p:nvPr/>
          </p:nvSpPr>
          <p:spPr>
            <a:xfrm>
              <a:off x="-2396250" y="4007475"/>
              <a:ext cx="133850" cy="123700"/>
            </a:xfrm>
            <a:custGeom>
              <a:avLst/>
              <a:gdLst/>
              <a:ahLst/>
              <a:cxnLst/>
              <a:rect l="l" t="t" r="r" b="b"/>
              <a:pathLst>
                <a:path w="5354" h="4948" extrusionOk="0">
                  <a:moveTo>
                    <a:pt x="3665" y="0"/>
                  </a:moveTo>
                  <a:cubicBezTo>
                    <a:pt x="3419" y="0"/>
                    <a:pt x="3177" y="89"/>
                    <a:pt x="2983" y="258"/>
                  </a:cubicBezTo>
                  <a:cubicBezTo>
                    <a:pt x="2771" y="1971"/>
                    <a:pt x="1" y="2521"/>
                    <a:pt x="339" y="4445"/>
                  </a:cubicBezTo>
                  <a:cubicBezTo>
                    <a:pt x="400" y="4488"/>
                    <a:pt x="452" y="4505"/>
                    <a:pt x="498" y="4505"/>
                  </a:cubicBezTo>
                  <a:cubicBezTo>
                    <a:pt x="693" y="4505"/>
                    <a:pt x="777" y="4189"/>
                    <a:pt x="1039" y="4189"/>
                  </a:cubicBezTo>
                  <a:cubicBezTo>
                    <a:pt x="1052" y="4189"/>
                    <a:pt x="1065" y="4190"/>
                    <a:pt x="1079" y="4192"/>
                  </a:cubicBezTo>
                  <a:cubicBezTo>
                    <a:pt x="1164" y="4466"/>
                    <a:pt x="614" y="4466"/>
                    <a:pt x="762" y="4763"/>
                  </a:cubicBezTo>
                  <a:cubicBezTo>
                    <a:pt x="893" y="4882"/>
                    <a:pt x="1072" y="4948"/>
                    <a:pt x="1226" y="4948"/>
                  </a:cubicBezTo>
                  <a:cubicBezTo>
                    <a:pt x="1344" y="4948"/>
                    <a:pt x="1447" y="4909"/>
                    <a:pt x="1502" y="4826"/>
                  </a:cubicBezTo>
                  <a:cubicBezTo>
                    <a:pt x="1946" y="4213"/>
                    <a:pt x="2750" y="3853"/>
                    <a:pt x="3004" y="3155"/>
                  </a:cubicBezTo>
                  <a:cubicBezTo>
                    <a:pt x="3110" y="2817"/>
                    <a:pt x="3363" y="2542"/>
                    <a:pt x="3659" y="2373"/>
                  </a:cubicBezTo>
                  <a:cubicBezTo>
                    <a:pt x="4558" y="1871"/>
                    <a:pt x="5354" y="109"/>
                    <a:pt x="4167" y="109"/>
                  </a:cubicBezTo>
                  <a:cubicBezTo>
                    <a:pt x="4153" y="109"/>
                    <a:pt x="4139" y="109"/>
                    <a:pt x="4125" y="110"/>
                  </a:cubicBezTo>
                  <a:cubicBezTo>
                    <a:pt x="3977" y="36"/>
                    <a:pt x="3820" y="0"/>
                    <a:pt x="3665"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1076525" y="3572525"/>
              <a:ext cx="126925" cy="104075"/>
            </a:xfrm>
            <a:custGeom>
              <a:avLst/>
              <a:gdLst/>
              <a:ahLst/>
              <a:cxnLst/>
              <a:rect l="l" t="t" r="r" b="b"/>
              <a:pathLst>
                <a:path w="5077" h="4163" extrusionOk="0">
                  <a:moveTo>
                    <a:pt x="3337" y="1"/>
                  </a:moveTo>
                  <a:cubicBezTo>
                    <a:pt x="3025" y="1"/>
                    <a:pt x="2736" y="55"/>
                    <a:pt x="2602" y="165"/>
                  </a:cubicBezTo>
                  <a:cubicBezTo>
                    <a:pt x="2665" y="715"/>
                    <a:pt x="1798" y="906"/>
                    <a:pt x="1841" y="1477"/>
                  </a:cubicBezTo>
                  <a:cubicBezTo>
                    <a:pt x="1819" y="1815"/>
                    <a:pt x="1544" y="1900"/>
                    <a:pt x="1248" y="1963"/>
                  </a:cubicBezTo>
                  <a:cubicBezTo>
                    <a:pt x="254" y="2513"/>
                    <a:pt x="1" y="4099"/>
                    <a:pt x="1502" y="4163"/>
                  </a:cubicBezTo>
                  <a:cubicBezTo>
                    <a:pt x="2412" y="3824"/>
                    <a:pt x="3173" y="3190"/>
                    <a:pt x="3659" y="2365"/>
                  </a:cubicBezTo>
                  <a:cubicBezTo>
                    <a:pt x="3793" y="1912"/>
                    <a:pt x="4060" y="1739"/>
                    <a:pt x="4460" y="1739"/>
                  </a:cubicBezTo>
                  <a:cubicBezTo>
                    <a:pt x="4565" y="1739"/>
                    <a:pt x="4678" y="1751"/>
                    <a:pt x="4801" y="1773"/>
                  </a:cubicBezTo>
                  <a:cubicBezTo>
                    <a:pt x="4738" y="1604"/>
                    <a:pt x="5076" y="1477"/>
                    <a:pt x="4865" y="1286"/>
                  </a:cubicBezTo>
                  <a:cubicBezTo>
                    <a:pt x="4670" y="1119"/>
                    <a:pt x="4486" y="1055"/>
                    <a:pt x="4305" y="1055"/>
                  </a:cubicBezTo>
                  <a:cubicBezTo>
                    <a:pt x="3779" y="1055"/>
                    <a:pt x="3290" y="1599"/>
                    <a:pt x="2708" y="1709"/>
                  </a:cubicBezTo>
                  <a:cubicBezTo>
                    <a:pt x="2792" y="1202"/>
                    <a:pt x="3215" y="948"/>
                    <a:pt x="3511" y="715"/>
                  </a:cubicBezTo>
                  <a:cubicBezTo>
                    <a:pt x="3571" y="673"/>
                    <a:pt x="3645" y="658"/>
                    <a:pt x="3726" y="658"/>
                  </a:cubicBezTo>
                  <a:cubicBezTo>
                    <a:pt x="3891" y="658"/>
                    <a:pt x="4083" y="718"/>
                    <a:pt x="4233" y="718"/>
                  </a:cubicBezTo>
                  <a:cubicBezTo>
                    <a:pt x="4373" y="718"/>
                    <a:pt x="4476" y="666"/>
                    <a:pt x="4484" y="461"/>
                  </a:cubicBezTo>
                  <a:cubicBezTo>
                    <a:pt x="4458" y="156"/>
                    <a:pt x="3864" y="1"/>
                    <a:pt x="3337"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407875" y="4057575"/>
              <a:ext cx="141200" cy="94050"/>
            </a:xfrm>
            <a:custGeom>
              <a:avLst/>
              <a:gdLst/>
              <a:ahLst/>
              <a:cxnLst/>
              <a:rect l="l" t="t" r="r" b="b"/>
              <a:pathLst>
                <a:path w="5648" h="3762" extrusionOk="0">
                  <a:moveTo>
                    <a:pt x="4962" y="0"/>
                  </a:moveTo>
                  <a:cubicBezTo>
                    <a:pt x="4363" y="0"/>
                    <a:pt x="3743" y="352"/>
                    <a:pt x="3532" y="940"/>
                  </a:cubicBezTo>
                  <a:cubicBezTo>
                    <a:pt x="3405" y="1638"/>
                    <a:pt x="2665" y="1743"/>
                    <a:pt x="2369" y="2293"/>
                  </a:cubicBezTo>
                  <a:cubicBezTo>
                    <a:pt x="2144" y="2744"/>
                    <a:pt x="1958" y="2962"/>
                    <a:pt x="1704" y="2962"/>
                  </a:cubicBezTo>
                  <a:cubicBezTo>
                    <a:pt x="1506" y="2962"/>
                    <a:pt x="1265" y="2828"/>
                    <a:pt x="931" y="2568"/>
                  </a:cubicBezTo>
                  <a:cubicBezTo>
                    <a:pt x="656" y="2399"/>
                    <a:pt x="677" y="2188"/>
                    <a:pt x="740" y="1955"/>
                  </a:cubicBezTo>
                  <a:cubicBezTo>
                    <a:pt x="844" y="1728"/>
                    <a:pt x="715" y="1616"/>
                    <a:pt x="571" y="1616"/>
                  </a:cubicBezTo>
                  <a:cubicBezTo>
                    <a:pt x="420" y="1616"/>
                    <a:pt x="253" y="1738"/>
                    <a:pt x="317" y="1976"/>
                  </a:cubicBezTo>
                  <a:cubicBezTo>
                    <a:pt x="85" y="2293"/>
                    <a:pt x="0" y="2801"/>
                    <a:pt x="360" y="3076"/>
                  </a:cubicBezTo>
                  <a:cubicBezTo>
                    <a:pt x="1067" y="3522"/>
                    <a:pt x="1545" y="3761"/>
                    <a:pt x="1963" y="3761"/>
                  </a:cubicBezTo>
                  <a:cubicBezTo>
                    <a:pt x="2358" y="3761"/>
                    <a:pt x="2699" y="3549"/>
                    <a:pt x="3130" y="3097"/>
                  </a:cubicBezTo>
                  <a:cubicBezTo>
                    <a:pt x="3997" y="2166"/>
                    <a:pt x="5097" y="1342"/>
                    <a:pt x="5647" y="178"/>
                  </a:cubicBezTo>
                  <a:cubicBezTo>
                    <a:pt x="5441" y="57"/>
                    <a:pt x="5203" y="0"/>
                    <a:pt x="496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869800" y="3762375"/>
              <a:ext cx="147025" cy="84950"/>
            </a:xfrm>
            <a:custGeom>
              <a:avLst/>
              <a:gdLst/>
              <a:ahLst/>
              <a:cxnLst/>
              <a:rect l="l" t="t" r="r" b="b"/>
              <a:pathLst>
                <a:path w="5881" h="3398" extrusionOk="0">
                  <a:moveTo>
                    <a:pt x="3321" y="0"/>
                  </a:moveTo>
                  <a:cubicBezTo>
                    <a:pt x="2724" y="0"/>
                    <a:pt x="1587" y="1645"/>
                    <a:pt x="652" y="1645"/>
                  </a:cubicBezTo>
                  <a:cubicBezTo>
                    <a:pt x="646" y="1645"/>
                    <a:pt x="641" y="1645"/>
                    <a:pt x="635" y="1644"/>
                  </a:cubicBezTo>
                  <a:cubicBezTo>
                    <a:pt x="339" y="1666"/>
                    <a:pt x="530" y="2004"/>
                    <a:pt x="276" y="2067"/>
                  </a:cubicBezTo>
                  <a:cubicBezTo>
                    <a:pt x="1" y="2448"/>
                    <a:pt x="170" y="2829"/>
                    <a:pt x="276" y="3188"/>
                  </a:cubicBezTo>
                  <a:lnTo>
                    <a:pt x="445" y="3209"/>
                  </a:lnTo>
                  <a:cubicBezTo>
                    <a:pt x="481" y="3205"/>
                    <a:pt x="517" y="3203"/>
                    <a:pt x="553" y="3203"/>
                  </a:cubicBezTo>
                  <a:cubicBezTo>
                    <a:pt x="921" y="3203"/>
                    <a:pt x="1302" y="3397"/>
                    <a:pt x="1640" y="3397"/>
                  </a:cubicBezTo>
                  <a:cubicBezTo>
                    <a:pt x="1779" y="3397"/>
                    <a:pt x="1911" y="3365"/>
                    <a:pt x="2031" y="3273"/>
                  </a:cubicBezTo>
                  <a:cubicBezTo>
                    <a:pt x="2645" y="2850"/>
                    <a:pt x="3491" y="2554"/>
                    <a:pt x="3892" y="2089"/>
                  </a:cubicBezTo>
                  <a:cubicBezTo>
                    <a:pt x="4358" y="1306"/>
                    <a:pt x="5881" y="1243"/>
                    <a:pt x="5606" y="164"/>
                  </a:cubicBezTo>
                  <a:cubicBezTo>
                    <a:pt x="5575" y="156"/>
                    <a:pt x="5540" y="153"/>
                    <a:pt x="5503" y="153"/>
                  </a:cubicBezTo>
                  <a:cubicBezTo>
                    <a:pt x="4820" y="153"/>
                    <a:pt x="3102" y="1370"/>
                    <a:pt x="2581" y="1771"/>
                  </a:cubicBezTo>
                  <a:cubicBezTo>
                    <a:pt x="2877" y="1179"/>
                    <a:pt x="3533" y="756"/>
                    <a:pt x="3491" y="58"/>
                  </a:cubicBezTo>
                  <a:cubicBezTo>
                    <a:pt x="3441" y="18"/>
                    <a:pt x="3384" y="0"/>
                    <a:pt x="332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2475025" y="3887900"/>
              <a:ext cx="118975" cy="96950"/>
            </a:xfrm>
            <a:custGeom>
              <a:avLst/>
              <a:gdLst/>
              <a:ahLst/>
              <a:cxnLst/>
              <a:rect l="l" t="t" r="r" b="b"/>
              <a:pathLst>
                <a:path w="4759" h="3878" extrusionOk="0">
                  <a:moveTo>
                    <a:pt x="2337" y="1"/>
                  </a:moveTo>
                  <a:cubicBezTo>
                    <a:pt x="1329" y="1"/>
                    <a:pt x="678" y="1172"/>
                    <a:pt x="550" y="1995"/>
                  </a:cubicBezTo>
                  <a:cubicBezTo>
                    <a:pt x="0" y="3010"/>
                    <a:pt x="867" y="3751"/>
                    <a:pt x="1883" y="3878"/>
                  </a:cubicBezTo>
                  <a:cubicBezTo>
                    <a:pt x="2665" y="3095"/>
                    <a:pt x="4759" y="1953"/>
                    <a:pt x="3215" y="832"/>
                  </a:cubicBezTo>
                  <a:cubicBezTo>
                    <a:pt x="2898" y="621"/>
                    <a:pt x="2961" y="346"/>
                    <a:pt x="2834" y="92"/>
                  </a:cubicBezTo>
                  <a:cubicBezTo>
                    <a:pt x="2660" y="29"/>
                    <a:pt x="2494" y="1"/>
                    <a:pt x="2337"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1207650" y="3814575"/>
              <a:ext cx="107350" cy="83025"/>
            </a:xfrm>
            <a:custGeom>
              <a:avLst/>
              <a:gdLst/>
              <a:ahLst/>
              <a:cxnLst/>
              <a:rect l="l" t="t" r="r" b="b"/>
              <a:pathLst>
                <a:path w="4294" h="3321" extrusionOk="0">
                  <a:moveTo>
                    <a:pt x="2433" y="1"/>
                  </a:moveTo>
                  <a:lnTo>
                    <a:pt x="1883" y="275"/>
                  </a:lnTo>
                  <a:cubicBezTo>
                    <a:pt x="1967" y="1227"/>
                    <a:pt x="1037" y="1523"/>
                    <a:pt x="423" y="2031"/>
                  </a:cubicBezTo>
                  <a:cubicBezTo>
                    <a:pt x="0" y="2771"/>
                    <a:pt x="297" y="3194"/>
                    <a:pt x="1333" y="3321"/>
                  </a:cubicBezTo>
                  <a:cubicBezTo>
                    <a:pt x="3025" y="2665"/>
                    <a:pt x="2623" y="1227"/>
                    <a:pt x="4252" y="1121"/>
                  </a:cubicBezTo>
                  <a:lnTo>
                    <a:pt x="4294" y="783"/>
                  </a:lnTo>
                  <a:cubicBezTo>
                    <a:pt x="3955" y="22"/>
                    <a:pt x="3131" y="106"/>
                    <a:pt x="243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1657600" y="3775075"/>
              <a:ext cx="115300" cy="89075"/>
            </a:xfrm>
            <a:custGeom>
              <a:avLst/>
              <a:gdLst/>
              <a:ahLst/>
              <a:cxnLst/>
              <a:rect l="l" t="t" r="r" b="b"/>
              <a:pathLst>
                <a:path w="4612" h="3563" extrusionOk="0">
                  <a:moveTo>
                    <a:pt x="3414" y="0"/>
                  </a:moveTo>
                  <a:cubicBezTo>
                    <a:pt x="2993" y="0"/>
                    <a:pt x="3192" y="1023"/>
                    <a:pt x="1840" y="1707"/>
                  </a:cubicBezTo>
                  <a:cubicBezTo>
                    <a:pt x="1883" y="2807"/>
                    <a:pt x="719" y="2575"/>
                    <a:pt x="0" y="2934"/>
                  </a:cubicBezTo>
                  <a:cubicBezTo>
                    <a:pt x="104" y="3374"/>
                    <a:pt x="451" y="3562"/>
                    <a:pt x="899" y="3562"/>
                  </a:cubicBezTo>
                  <a:cubicBezTo>
                    <a:pt x="2278" y="3562"/>
                    <a:pt x="4612" y="1777"/>
                    <a:pt x="3701" y="100"/>
                  </a:cubicBezTo>
                  <a:cubicBezTo>
                    <a:pt x="3579" y="31"/>
                    <a:pt x="3487" y="0"/>
                    <a:pt x="341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2430100" y="3892350"/>
              <a:ext cx="79875" cy="94825"/>
            </a:xfrm>
            <a:custGeom>
              <a:avLst/>
              <a:gdLst/>
              <a:ahLst/>
              <a:cxnLst/>
              <a:rect l="l" t="t" r="r" b="b"/>
              <a:pathLst>
                <a:path w="3195" h="3793" extrusionOk="0">
                  <a:moveTo>
                    <a:pt x="1251" y="0"/>
                  </a:moveTo>
                  <a:cubicBezTo>
                    <a:pt x="1175" y="0"/>
                    <a:pt x="1096" y="7"/>
                    <a:pt x="1016" y="20"/>
                  </a:cubicBezTo>
                  <a:cubicBezTo>
                    <a:pt x="720" y="316"/>
                    <a:pt x="382" y="548"/>
                    <a:pt x="1185" y="760"/>
                  </a:cubicBezTo>
                  <a:cubicBezTo>
                    <a:pt x="2475" y="1162"/>
                    <a:pt x="1376" y="2684"/>
                    <a:pt x="530" y="3002"/>
                  </a:cubicBezTo>
                  <a:cubicBezTo>
                    <a:pt x="212" y="3065"/>
                    <a:pt x="1" y="3382"/>
                    <a:pt x="86" y="3700"/>
                  </a:cubicBezTo>
                  <a:cubicBezTo>
                    <a:pt x="287" y="3764"/>
                    <a:pt x="455" y="3793"/>
                    <a:pt x="600" y="3793"/>
                  </a:cubicBezTo>
                  <a:cubicBezTo>
                    <a:pt x="1354" y="3793"/>
                    <a:pt x="1459" y="3019"/>
                    <a:pt x="2116" y="2558"/>
                  </a:cubicBezTo>
                  <a:cubicBezTo>
                    <a:pt x="3194" y="1779"/>
                    <a:pt x="2538" y="0"/>
                    <a:pt x="125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858675" y="3784450"/>
              <a:ext cx="124800" cy="72900"/>
            </a:xfrm>
            <a:custGeom>
              <a:avLst/>
              <a:gdLst/>
              <a:ahLst/>
              <a:cxnLst/>
              <a:rect l="l" t="t" r="r" b="b"/>
              <a:pathLst>
                <a:path w="4992" h="2916" extrusionOk="0">
                  <a:moveTo>
                    <a:pt x="4991" y="85"/>
                  </a:moveTo>
                  <a:lnTo>
                    <a:pt x="4991" y="85"/>
                  </a:lnTo>
                  <a:cubicBezTo>
                    <a:pt x="4590" y="233"/>
                    <a:pt x="3638" y="0"/>
                    <a:pt x="3553" y="529"/>
                  </a:cubicBezTo>
                  <a:cubicBezTo>
                    <a:pt x="3744" y="1523"/>
                    <a:pt x="2242" y="1142"/>
                    <a:pt x="1925" y="1840"/>
                  </a:cubicBezTo>
                  <a:cubicBezTo>
                    <a:pt x="1784" y="2210"/>
                    <a:pt x="1565" y="2322"/>
                    <a:pt x="1324" y="2322"/>
                  </a:cubicBezTo>
                  <a:cubicBezTo>
                    <a:pt x="952" y="2322"/>
                    <a:pt x="529" y="2056"/>
                    <a:pt x="260" y="2056"/>
                  </a:cubicBezTo>
                  <a:cubicBezTo>
                    <a:pt x="125" y="2056"/>
                    <a:pt x="30" y="2124"/>
                    <a:pt x="0" y="2326"/>
                  </a:cubicBezTo>
                  <a:cubicBezTo>
                    <a:pt x="340" y="2745"/>
                    <a:pt x="752" y="2916"/>
                    <a:pt x="1193" y="2916"/>
                  </a:cubicBezTo>
                  <a:cubicBezTo>
                    <a:pt x="2648" y="2916"/>
                    <a:pt x="4423" y="1058"/>
                    <a:pt x="4991" y="85"/>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1715775" y="4022375"/>
              <a:ext cx="82525" cy="97300"/>
            </a:xfrm>
            <a:custGeom>
              <a:avLst/>
              <a:gdLst/>
              <a:ahLst/>
              <a:cxnLst/>
              <a:rect l="l" t="t" r="r" b="b"/>
              <a:pathLst>
                <a:path w="3301" h="3892" extrusionOk="0">
                  <a:moveTo>
                    <a:pt x="2164" y="1"/>
                  </a:moveTo>
                  <a:cubicBezTo>
                    <a:pt x="2076" y="1"/>
                    <a:pt x="2004" y="47"/>
                    <a:pt x="1968" y="191"/>
                  </a:cubicBezTo>
                  <a:cubicBezTo>
                    <a:pt x="1714" y="381"/>
                    <a:pt x="1545" y="677"/>
                    <a:pt x="1545" y="994"/>
                  </a:cubicBezTo>
                  <a:cubicBezTo>
                    <a:pt x="1376" y="1925"/>
                    <a:pt x="1" y="2411"/>
                    <a:pt x="530" y="3469"/>
                  </a:cubicBezTo>
                  <a:cubicBezTo>
                    <a:pt x="675" y="3736"/>
                    <a:pt x="995" y="3891"/>
                    <a:pt x="1306" y="3891"/>
                  </a:cubicBezTo>
                  <a:cubicBezTo>
                    <a:pt x="1536" y="3891"/>
                    <a:pt x="1760" y="3806"/>
                    <a:pt x="1904" y="3617"/>
                  </a:cubicBezTo>
                  <a:cubicBezTo>
                    <a:pt x="2179" y="2432"/>
                    <a:pt x="3300" y="1502"/>
                    <a:pt x="3258" y="233"/>
                  </a:cubicBezTo>
                  <a:lnTo>
                    <a:pt x="2708" y="148"/>
                  </a:lnTo>
                  <a:cubicBezTo>
                    <a:pt x="2698" y="150"/>
                    <a:pt x="2687" y="151"/>
                    <a:pt x="2676" y="151"/>
                  </a:cubicBezTo>
                  <a:cubicBezTo>
                    <a:pt x="2534" y="151"/>
                    <a:pt x="2323" y="1"/>
                    <a:pt x="2164"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1209225" y="4031875"/>
              <a:ext cx="103650" cy="71425"/>
            </a:xfrm>
            <a:custGeom>
              <a:avLst/>
              <a:gdLst/>
              <a:ahLst/>
              <a:cxnLst/>
              <a:rect l="l" t="t" r="r" b="b"/>
              <a:pathLst>
                <a:path w="4146" h="2857" extrusionOk="0">
                  <a:moveTo>
                    <a:pt x="3786" y="1"/>
                  </a:moveTo>
                  <a:cubicBezTo>
                    <a:pt x="3046" y="85"/>
                    <a:pt x="2305" y="64"/>
                    <a:pt x="1586" y="128"/>
                  </a:cubicBezTo>
                  <a:lnTo>
                    <a:pt x="1015" y="593"/>
                  </a:lnTo>
                  <a:cubicBezTo>
                    <a:pt x="931" y="678"/>
                    <a:pt x="888" y="762"/>
                    <a:pt x="867" y="889"/>
                  </a:cubicBezTo>
                  <a:cubicBezTo>
                    <a:pt x="867" y="1460"/>
                    <a:pt x="0" y="1756"/>
                    <a:pt x="254" y="2412"/>
                  </a:cubicBezTo>
                  <a:cubicBezTo>
                    <a:pt x="536" y="2704"/>
                    <a:pt x="899" y="2857"/>
                    <a:pt x="1245" y="2857"/>
                  </a:cubicBezTo>
                  <a:cubicBezTo>
                    <a:pt x="1652" y="2857"/>
                    <a:pt x="2036" y="2646"/>
                    <a:pt x="2242" y="2200"/>
                  </a:cubicBezTo>
                  <a:cubicBezTo>
                    <a:pt x="2305" y="2031"/>
                    <a:pt x="2263" y="1862"/>
                    <a:pt x="2157" y="1756"/>
                  </a:cubicBezTo>
                  <a:cubicBezTo>
                    <a:pt x="2106" y="1735"/>
                    <a:pt x="2059" y="1725"/>
                    <a:pt x="2015" y="1725"/>
                  </a:cubicBezTo>
                  <a:cubicBezTo>
                    <a:pt x="1762" y="1725"/>
                    <a:pt x="1611" y="2027"/>
                    <a:pt x="1362" y="2027"/>
                  </a:cubicBezTo>
                  <a:cubicBezTo>
                    <a:pt x="1314" y="2027"/>
                    <a:pt x="1262" y="2016"/>
                    <a:pt x="1206" y="1989"/>
                  </a:cubicBezTo>
                  <a:cubicBezTo>
                    <a:pt x="1461" y="1559"/>
                    <a:pt x="1576" y="1366"/>
                    <a:pt x="1705" y="1366"/>
                  </a:cubicBezTo>
                  <a:cubicBezTo>
                    <a:pt x="1811" y="1366"/>
                    <a:pt x="1926" y="1497"/>
                    <a:pt x="2136" y="1735"/>
                  </a:cubicBezTo>
                  <a:cubicBezTo>
                    <a:pt x="2338" y="1823"/>
                    <a:pt x="2499" y="1859"/>
                    <a:pt x="2631" y="1859"/>
                  </a:cubicBezTo>
                  <a:cubicBezTo>
                    <a:pt x="3230" y="1859"/>
                    <a:pt x="3210" y="1093"/>
                    <a:pt x="3574" y="868"/>
                  </a:cubicBezTo>
                  <a:lnTo>
                    <a:pt x="3574" y="868"/>
                  </a:lnTo>
                  <a:cubicBezTo>
                    <a:pt x="3426" y="1079"/>
                    <a:pt x="3320" y="1291"/>
                    <a:pt x="3765" y="1418"/>
                  </a:cubicBezTo>
                  <a:cubicBezTo>
                    <a:pt x="3765" y="953"/>
                    <a:pt x="4145" y="487"/>
                    <a:pt x="3786"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2402600" y="4013900"/>
              <a:ext cx="103125" cy="108950"/>
            </a:xfrm>
            <a:custGeom>
              <a:avLst/>
              <a:gdLst/>
              <a:ahLst/>
              <a:cxnLst/>
              <a:rect l="l" t="t" r="r" b="b"/>
              <a:pathLst>
                <a:path w="4125" h="4358" extrusionOk="0">
                  <a:moveTo>
                    <a:pt x="3258" y="1"/>
                  </a:moveTo>
                  <a:cubicBezTo>
                    <a:pt x="1883" y="720"/>
                    <a:pt x="826" y="1925"/>
                    <a:pt x="276" y="3385"/>
                  </a:cubicBezTo>
                  <a:cubicBezTo>
                    <a:pt x="635" y="3638"/>
                    <a:pt x="1" y="4188"/>
                    <a:pt x="656" y="4358"/>
                  </a:cubicBezTo>
                  <a:cubicBezTo>
                    <a:pt x="720" y="4315"/>
                    <a:pt x="741" y="4231"/>
                    <a:pt x="656" y="4188"/>
                  </a:cubicBezTo>
                  <a:cubicBezTo>
                    <a:pt x="635" y="2285"/>
                    <a:pt x="4125" y="1206"/>
                    <a:pt x="3258"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2066325" y="3800825"/>
              <a:ext cx="83575" cy="106975"/>
            </a:xfrm>
            <a:custGeom>
              <a:avLst/>
              <a:gdLst/>
              <a:ahLst/>
              <a:cxnLst/>
              <a:rect l="l" t="t" r="r" b="b"/>
              <a:pathLst>
                <a:path w="3343" h="4279" extrusionOk="0">
                  <a:moveTo>
                    <a:pt x="1333" y="1"/>
                  </a:moveTo>
                  <a:lnTo>
                    <a:pt x="1333" y="22"/>
                  </a:lnTo>
                  <a:cubicBezTo>
                    <a:pt x="678" y="1333"/>
                    <a:pt x="1" y="2856"/>
                    <a:pt x="995" y="4188"/>
                  </a:cubicBezTo>
                  <a:cubicBezTo>
                    <a:pt x="1021" y="4179"/>
                    <a:pt x="1044" y="4174"/>
                    <a:pt x="1064" y="4174"/>
                  </a:cubicBezTo>
                  <a:cubicBezTo>
                    <a:pt x="1093" y="4174"/>
                    <a:pt x="1118" y="4185"/>
                    <a:pt x="1143" y="4209"/>
                  </a:cubicBezTo>
                  <a:cubicBezTo>
                    <a:pt x="1255" y="4257"/>
                    <a:pt x="1355" y="4278"/>
                    <a:pt x="1445" y="4278"/>
                  </a:cubicBezTo>
                  <a:cubicBezTo>
                    <a:pt x="2033" y="4278"/>
                    <a:pt x="2193" y="3371"/>
                    <a:pt x="2560" y="3004"/>
                  </a:cubicBezTo>
                  <a:cubicBezTo>
                    <a:pt x="2814" y="2581"/>
                    <a:pt x="3342" y="2200"/>
                    <a:pt x="3152" y="1650"/>
                  </a:cubicBezTo>
                  <a:cubicBezTo>
                    <a:pt x="2964" y="1253"/>
                    <a:pt x="3272" y="339"/>
                    <a:pt x="2645" y="339"/>
                  </a:cubicBezTo>
                  <a:cubicBezTo>
                    <a:pt x="2638" y="339"/>
                    <a:pt x="2631" y="339"/>
                    <a:pt x="2623" y="339"/>
                  </a:cubicBezTo>
                  <a:cubicBezTo>
                    <a:pt x="1777" y="1016"/>
                    <a:pt x="2285" y="2116"/>
                    <a:pt x="1629" y="2940"/>
                  </a:cubicBezTo>
                  <a:cubicBezTo>
                    <a:pt x="678" y="2010"/>
                    <a:pt x="3258" y="318"/>
                    <a:pt x="133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2386200" y="4013900"/>
              <a:ext cx="131150" cy="123250"/>
            </a:xfrm>
            <a:custGeom>
              <a:avLst/>
              <a:gdLst/>
              <a:ahLst/>
              <a:cxnLst/>
              <a:rect l="l" t="t" r="r" b="b"/>
              <a:pathLst>
                <a:path w="5246" h="4930" extrusionOk="0">
                  <a:moveTo>
                    <a:pt x="4273" y="1"/>
                  </a:moveTo>
                  <a:cubicBezTo>
                    <a:pt x="4251" y="974"/>
                    <a:pt x="3702" y="1672"/>
                    <a:pt x="2708" y="2116"/>
                  </a:cubicBezTo>
                  <a:cubicBezTo>
                    <a:pt x="2517" y="2200"/>
                    <a:pt x="2390" y="2306"/>
                    <a:pt x="2433" y="2475"/>
                  </a:cubicBezTo>
                  <a:cubicBezTo>
                    <a:pt x="2644" y="3448"/>
                    <a:pt x="1142" y="3533"/>
                    <a:pt x="1079" y="4400"/>
                  </a:cubicBezTo>
                  <a:cubicBezTo>
                    <a:pt x="1079" y="4474"/>
                    <a:pt x="957" y="4521"/>
                    <a:pt x="809" y="4521"/>
                  </a:cubicBezTo>
                  <a:cubicBezTo>
                    <a:pt x="661" y="4521"/>
                    <a:pt x="487" y="4474"/>
                    <a:pt x="381" y="4358"/>
                  </a:cubicBezTo>
                  <a:cubicBezTo>
                    <a:pt x="430" y="4210"/>
                    <a:pt x="343" y="4184"/>
                    <a:pt x="233" y="4184"/>
                  </a:cubicBezTo>
                  <a:cubicBezTo>
                    <a:pt x="173" y="4184"/>
                    <a:pt x="107" y="4191"/>
                    <a:pt x="51" y="4191"/>
                  </a:cubicBezTo>
                  <a:cubicBezTo>
                    <a:pt x="33" y="4191"/>
                    <a:pt x="16" y="4191"/>
                    <a:pt x="0" y="4188"/>
                  </a:cubicBezTo>
                  <a:lnTo>
                    <a:pt x="0" y="4358"/>
                  </a:lnTo>
                  <a:cubicBezTo>
                    <a:pt x="211" y="4625"/>
                    <a:pt x="478" y="4929"/>
                    <a:pt x="770" y="4929"/>
                  </a:cubicBezTo>
                  <a:cubicBezTo>
                    <a:pt x="918" y="4929"/>
                    <a:pt x="1071" y="4852"/>
                    <a:pt x="1227" y="4654"/>
                  </a:cubicBezTo>
                  <a:cubicBezTo>
                    <a:pt x="1713" y="4061"/>
                    <a:pt x="2433" y="3638"/>
                    <a:pt x="2771" y="2983"/>
                  </a:cubicBezTo>
                  <a:cubicBezTo>
                    <a:pt x="3157" y="2175"/>
                    <a:pt x="3471" y="1892"/>
                    <a:pt x="4244" y="1892"/>
                  </a:cubicBezTo>
                  <a:cubicBezTo>
                    <a:pt x="4402" y="1892"/>
                    <a:pt x="4579" y="1904"/>
                    <a:pt x="4780" y="1925"/>
                  </a:cubicBezTo>
                  <a:cubicBezTo>
                    <a:pt x="5245" y="1164"/>
                    <a:pt x="4865" y="551"/>
                    <a:pt x="427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1054850" y="3608375"/>
              <a:ext cx="98375" cy="83775"/>
            </a:xfrm>
            <a:custGeom>
              <a:avLst/>
              <a:gdLst/>
              <a:ahLst/>
              <a:cxnLst/>
              <a:rect l="l" t="t" r="r" b="b"/>
              <a:pathLst>
                <a:path w="3935" h="3351" extrusionOk="0">
                  <a:moveTo>
                    <a:pt x="3286" y="0"/>
                  </a:moveTo>
                  <a:cubicBezTo>
                    <a:pt x="3065" y="0"/>
                    <a:pt x="2878" y="122"/>
                    <a:pt x="2814" y="360"/>
                  </a:cubicBezTo>
                  <a:cubicBezTo>
                    <a:pt x="2602" y="1121"/>
                    <a:pt x="1820" y="1460"/>
                    <a:pt x="1545" y="2115"/>
                  </a:cubicBezTo>
                  <a:cubicBezTo>
                    <a:pt x="1312" y="2284"/>
                    <a:pt x="1058" y="2454"/>
                    <a:pt x="804" y="2581"/>
                  </a:cubicBezTo>
                  <a:cubicBezTo>
                    <a:pt x="402" y="2729"/>
                    <a:pt x="1" y="2855"/>
                    <a:pt x="64" y="3342"/>
                  </a:cubicBezTo>
                  <a:cubicBezTo>
                    <a:pt x="126" y="3347"/>
                    <a:pt x="187" y="3350"/>
                    <a:pt x="248" y="3350"/>
                  </a:cubicBezTo>
                  <a:cubicBezTo>
                    <a:pt x="1839" y="3350"/>
                    <a:pt x="3181" y="1540"/>
                    <a:pt x="3934" y="339"/>
                  </a:cubicBezTo>
                  <a:cubicBezTo>
                    <a:pt x="3738" y="111"/>
                    <a:pt x="3496" y="0"/>
                    <a:pt x="3286"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2025025" y="3796425"/>
              <a:ext cx="88800" cy="110275"/>
            </a:xfrm>
            <a:custGeom>
              <a:avLst/>
              <a:gdLst/>
              <a:ahLst/>
              <a:cxnLst/>
              <a:rect l="l" t="t" r="r" b="b"/>
              <a:pathLst>
                <a:path w="3552" h="4411" extrusionOk="0">
                  <a:moveTo>
                    <a:pt x="889" y="1"/>
                  </a:moveTo>
                  <a:cubicBezTo>
                    <a:pt x="649" y="1"/>
                    <a:pt x="619" y="221"/>
                    <a:pt x="1162" y="663"/>
                  </a:cubicBezTo>
                  <a:cubicBezTo>
                    <a:pt x="1373" y="832"/>
                    <a:pt x="1310" y="1001"/>
                    <a:pt x="1141" y="1150"/>
                  </a:cubicBezTo>
                  <a:cubicBezTo>
                    <a:pt x="992" y="1678"/>
                    <a:pt x="1881" y="2186"/>
                    <a:pt x="1141" y="2588"/>
                  </a:cubicBezTo>
                  <a:cubicBezTo>
                    <a:pt x="770" y="2670"/>
                    <a:pt x="1" y="4411"/>
                    <a:pt x="696" y="4411"/>
                  </a:cubicBezTo>
                  <a:cubicBezTo>
                    <a:pt x="716" y="4411"/>
                    <a:pt x="737" y="4409"/>
                    <a:pt x="760" y="4406"/>
                  </a:cubicBezTo>
                  <a:cubicBezTo>
                    <a:pt x="3552" y="1477"/>
                    <a:pt x="1512" y="1"/>
                    <a:pt x="88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2743625" y="4091025"/>
              <a:ext cx="81975" cy="78875"/>
            </a:xfrm>
            <a:custGeom>
              <a:avLst/>
              <a:gdLst/>
              <a:ahLst/>
              <a:cxnLst/>
              <a:rect l="l" t="t" r="r" b="b"/>
              <a:pathLst>
                <a:path w="3279" h="3155" extrusionOk="0">
                  <a:moveTo>
                    <a:pt x="2655" y="0"/>
                  </a:moveTo>
                  <a:cubicBezTo>
                    <a:pt x="2457" y="0"/>
                    <a:pt x="2305" y="192"/>
                    <a:pt x="1967" y="638"/>
                  </a:cubicBezTo>
                  <a:cubicBezTo>
                    <a:pt x="1269" y="1463"/>
                    <a:pt x="127" y="2034"/>
                    <a:pt x="0" y="3155"/>
                  </a:cubicBezTo>
                  <a:cubicBezTo>
                    <a:pt x="1756" y="2943"/>
                    <a:pt x="2411" y="2119"/>
                    <a:pt x="3279" y="300"/>
                  </a:cubicBezTo>
                  <a:cubicBezTo>
                    <a:pt x="2979" y="109"/>
                    <a:pt x="2804" y="0"/>
                    <a:pt x="2655"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1964275" y="3977375"/>
              <a:ext cx="102600" cy="85350"/>
            </a:xfrm>
            <a:custGeom>
              <a:avLst/>
              <a:gdLst/>
              <a:ahLst/>
              <a:cxnLst/>
              <a:rect l="l" t="t" r="r" b="b"/>
              <a:pathLst>
                <a:path w="4104" h="3414" extrusionOk="0">
                  <a:moveTo>
                    <a:pt x="3439" y="0"/>
                  </a:moveTo>
                  <a:cubicBezTo>
                    <a:pt x="3010" y="0"/>
                    <a:pt x="3012" y="466"/>
                    <a:pt x="2814" y="700"/>
                  </a:cubicBezTo>
                  <a:cubicBezTo>
                    <a:pt x="2665" y="1145"/>
                    <a:pt x="1946" y="1335"/>
                    <a:pt x="1925" y="1758"/>
                  </a:cubicBezTo>
                  <a:cubicBezTo>
                    <a:pt x="1862" y="2836"/>
                    <a:pt x="635" y="2562"/>
                    <a:pt x="1" y="3090"/>
                  </a:cubicBezTo>
                  <a:cubicBezTo>
                    <a:pt x="278" y="3316"/>
                    <a:pt x="585" y="3413"/>
                    <a:pt x="902" y="3413"/>
                  </a:cubicBezTo>
                  <a:cubicBezTo>
                    <a:pt x="2401" y="3413"/>
                    <a:pt x="4103" y="1232"/>
                    <a:pt x="3702" y="45"/>
                  </a:cubicBezTo>
                  <a:cubicBezTo>
                    <a:pt x="3599" y="14"/>
                    <a:pt x="3513" y="0"/>
                    <a:pt x="343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2311650" y="3692450"/>
              <a:ext cx="94325" cy="88925"/>
            </a:xfrm>
            <a:custGeom>
              <a:avLst/>
              <a:gdLst/>
              <a:ahLst/>
              <a:cxnLst/>
              <a:rect l="l" t="t" r="r" b="b"/>
              <a:pathLst>
                <a:path w="3773" h="3557" extrusionOk="0">
                  <a:moveTo>
                    <a:pt x="3321" y="0"/>
                  </a:moveTo>
                  <a:lnTo>
                    <a:pt x="3321" y="0"/>
                  </a:lnTo>
                  <a:cubicBezTo>
                    <a:pt x="1354" y="550"/>
                    <a:pt x="3109" y="2411"/>
                    <a:pt x="910" y="2749"/>
                  </a:cubicBezTo>
                  <a:cubicBezTo>
                    <a:pt x="635" y="2961"/>
                    <a:pt x="43" y="2686"/>
                    <a:pt x="0" y="3215"/>
                  </a:cubicBezTo>
                  <a:cubicBezTo>
                    <a:pt x="318" y="3453"/>
                    <a:pt x="646" y="3557"/>
                    <a:pt x="967" y="3557"/>
                  </a:cubicBezTo>
                  <a:cubicBezTo>
                    <a:pt x="2441" y="3557"/>
                    <a:pt x="3772" y="1372"/>
                    <a:pt x="332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1678225" y="3763825"/>
              <a:ext cx="87800" cy="86200"/>
            </a:xfrm>
            <a:custGeom>
              <a:avLst/>
              <a:gdLst/>
              <a:ahLst/>
              <a:cxnLst/>
              <a:rect l="l" t="t" r="r" b="b"/>
              <a:pathLst>
                <a:path w="3512" h="3448" extrusionOk="0">
                  <a:moveTo>
                    <a:pt x="2538" y="0"/>
                  </a:moveTo>
                  <a:lnTo>
                    <a:pt x="2538" y="0"/>
                  </a:lnTo>
                  <a:cubicBezTo>
                    <a:pt x="2010" y="360"/>
                    <a:pt x="1777" y="1037"/>
                    <a:pt x="1016" y="1163"/>
                  </a:cubicBezTo>
                  <a:cubicBezTo>
                    <a:pt x="614" y="1375"/>
                    <a:pt x="550" y="1819"/>
                    <a:pt x="275" y="2136"/>
                  </a:cubicBezTo>
                  <a:cubicBezTo>
                    <a:pt x="0" y="2454"/>
                    <a:pt x="297" y="3448"/>
                    <a:pt x="783" y="3448"/>
                  </a:cubicBezTo>
                  <a:cubicBezTo>
                    <a:pt x="1756" y="3384"/>
                    <a:pt x="3088" y="3363"/>
                    <a:pt x="2708" y="2157"/>
                  </a:cubicBezTo>
                  <a:lnTo>
                    <a:pt x="2581" y="2115"/>
                  </a:lnTo>
                  <a:cubicBezTo>
                    <a:pt x="2242" y="2263"/>
                    <a:pt x="2306" y="2644"/>
                    <a:pt x="2010" y="2792"/>
                  </a:cubicBezTo>
                  <a:cubicBezTo>
                    <a:pt x="1919" y="2832"/>
                    <a:pt x="1780" y="2858"/>
                    <a:pt x="1669" y="2858"/>
                  </a:cubicBezTo>
                  <a:cubicBezTo>
                    <a:pt x="1547" y="2858"/>
                    <a:pt x="1458" y="2827"/>
                    <a:pt x="1502" y="2750"/>
                  </a:cubicBezTo>
                  <a:cubicBezTo>
                    <a:pt x="1735" y="2390"/>
                    <a:pt x="1291" y="1798"/>
                    <a:pt x="2010" y="1629"/>
                  </a:cubicBezTo>
                  <a:cubicBezTo>
                    <a:pt x="2581" y="1396"/>
                    <a:pt x="3511" y="296"/>
                    <a:pt x="253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2786250" y="4057250"/>
              <a:ext cx="89275" cy="103275"/>
            </a:xfrm>
            <a:custGeom>
              <a:avLst/>
              <a:gdLst/>
              <a:ahLst/>
              <a:cxnLst/>
              <a:rect l="l" t="t" r="r" b="b"/>
              <a:pathLst>
                <a:path w="3571" h="4131" extrusionOk="0">
                  <a:moveTo>
                    <a:pt x="3320" y="1"/>
                  </a:moveTo>
                  <a:cubicBezTo>
                    <a:pt x="3281" y="1"/>
                    <a:pt x="3236" y="14"/>
                    <a:pt x="3186" y="43"/>
                  </a:cubicBezTo>
                  <a:cubicBezTo>
                    <a:pt x="1875" y="297"/>
                    <a:pt x="902" y="1799"/>
                    <a:pt x="500" y="2941"/>
                  </a:cubicBezTo>
                  <a:cubicBezTo>
                    <a:pt x="0" y="3367"/>
                    <a:pt x="808" y="4130"/>
                    <a:pt x="1326" y="4130"/>
                  </a:cubicBezTo>
                  <a:cubicBezTo>
                    <a:pt x="1553" y="4130"/>
                    <a:pt x="1725" y="3983"/>
                    <a:pt x="1705" y="3596"/>
                  </a:cubicBezTo>
                  <a:cubicBezTo>
                    <a:pt x="1748" y="3195"/>
                    <a:pt x="1134" y="2793"/>
                    <a:pt x="1473" y="2454"/>
                  </a:cubicBezTo>
                  <a:cubicBezTo>
                    <a:pt x="2107" y="1862"/>
                    <a:pt x="2424" y="1016"/>
                    <a:pt x="3334" y="614"/>
                  </a:cubicBezTo>
                  <a:cubicBezTo>
                    <a:pt x="3570" y="487"/>
                    <a:pt x="3557" y="1"/>
                    <a:pt x="3320"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1699900" y="4050150"/>
              <a:ext cx="94675" cy="82875"/>
            </a:xfrm>
            <a:custGeom>
              <a:avLst/>
              <a:gdLst/>
              <a:ahLst/>
              <a:cxnLst/>
              <a:rect l="l" t="t" r="r" b="b"/>
              <a:pathLst>
                <a:path w="3787" h="3315" extrusionOk="0">
                  <a:moveTo>
                    <a:pt x="2841" y="0"/>
                  </a:moveTo>
                  <a:cubicBezTo>
                    <a:pt x="2127" y="0"/>
                    <a:pt x="1428" y="2279"/>
                    <a:pt x="952" y="2590"/>
                  </a:cubicBezTo>
                  <a:cubicBezTo>
                    <a:pt x="719" y="2759"/>
                    <a:pt x="0" y="2611"/>
                    <a:pt x="402" y="3225"/>
                  </a:cubicBezTo>
                  <a:cubicBezTo>
                    <a:pt x="528" y="3288"/>
                    <a:pt x="645" y="3315"/>
                    <a:pt x="756" y="3315"/>
                  </a:cubicBezTo>
                  <a:cubicBezTo>
                    <a:pt x="1391" y="3315"/>
                    <a:pt x="1814" y="2413"/>
                    <a:pt x="2390" y="2125"/>
                  </a:cubicBezTo>
                  <a:cubicBezTo>
                    <a:pt x="2919" y="1596"/>
                    <a:pt x="3786" y="1089"/>
                    <a:pt x="3173" y="179"/>
                  </a:cubicBezTo>
                  <a:cubicBezTo>
                    <a:pt x="3062" y="55"/>
                    <a:pt x="2952" y="0"/>
                    <a:pt x="28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2789625" y="3788150"/>
              <a:ext cx="65050" cy="96625"/>
            </a:xfrm>
            <a:custGeom>
              <a:avLst/>
              <a:gdLst/>
              <a:ahLst/>
              <a:cxnLst/>
              <a:rect l="l" t="t" r="r" b="b"/>
              <a:pathLst>
                <a:path w="2602" h="3865" extrusionOk="0">
                  <a:moveTo>
                    <a:pt x="1840" y="0"/>
                  </a:moveTo>
                  <a:lnTo>
                    <a:pt x="1840" y="0"/>
                  </a:lnTo>
                  <a:cubicBezTo>
                    <a:pt x="1312" y="1481"/>
                    <a:pt x="1502" y="2813"/>
                    <a:pt x="0" y="3849"/>
                  </a:cubicBezTo>
                  <a:cubicBezTo>
                    <a:pt x="99" y="3859"/>
                    <a:pt x="189" y="3864"/>
                    <a:pt x="273" y="3864"/>
                  </a:cubicBezTo>
                  <a:cubicBezTo>
                    <a:pt x="1228" y="3864"/>
                    <a:pt x="1253" y="3226"/>
                    <a:pt x="1798" y="2623"/>
                  </a:cubicBezTo>
                  <a:cubicBezTo>
                    <a:pt x="2602" y="2073"/>
                    <a:pt x="2559" y="719"/>
                    <a:pt x="1840"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1955800" y="3959800"/>
              <a:ext cx="84075" cy="62725"/>
            </a:xfrm>
            <a:custGeom>
              <a:avLst/>
              <a:gdLst/>
              <a:ahLst/>
              <a:cxnLst/>
              <a:rect l="l" t="t" r="r" b="b"/>
              <a:pathLst>
                <a:path w="3363" h="2509" extrusionOk="0">
                  <a:moveTo>
                    <a:pt x="2039" y="1"/>
                  </a:moveTo>
                  <a:cubicBezTo>
                    <a:pt x="1810" y="1"/>
                    <a:pt x="1590" y="17"/>
                    <a:pt x="1417" y="29"/>
                  </a:cubicBezTo>
                  <a:cubicBezTo>
                    <a:pt x="1840" y="1361"/>
                    <a:pt x="0" y="1425"/>
                    <a:pt x="402" y="2228"/>
                  </a:cubicBezTo>
                  <a:cubicBezTo>
                    <a:pt x="582" y="2430"/>
                    <a:pt x="773" y="2509"/>
                    <a:pt x="968" y="2509"/>
                  </a:cubicBezTo>
                  <a:cubicBezTo>
                    <a:pt x="1551" y="2509"/>
                    <a:pt x="2173" y="1800"/>
                    <a:pt x="2665" y="1530"/>
                  </a:cubicBezTo>
                  <a:cubicBezTo>
                    <a:pt x="2897" y="1277"/>
                    <a:pt x="2771" y="748"/>
                    <a:pt x="3363" y="748"/>
                  </a:cubicBezTo>
                  <a:cubicBezTo>
                    <a:pt x="3332" y="117"/>
                    <a:pt x="2652" y="1"/>
                    <a:pt x="203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2043050" y="3795025"/>
              <a:ext cx="43900" cy="86200"/>
            </a:xfrm>
            <a:custGeom>
              <a:avLst/>
              <a:gdLst/>
              <a:ahLst/>
              <a:cxnLst/>
              <a:rect l="l" t="t" r="r" b="b"/>
              <a:pathLst>
                <a:path w="1756" h="3448" extrusionOk="0">
                  <a:moveTo>
                    <a:pt x="741" y="0"/>
                  </a:moveTo>
                  <a:cubicBezTo>
                    <a:pt x="587" y="0"/>
                    <a:pt x="455" y="42"/>
                    <a:pt x="402" y="233"/>
                  </a:cubicBezTo>
                  <a:cubicBezTo>
                    <a:pt x="1756" y="867"/>
                    <a:pt x="0" y="1840"/>
                    <a:pt x="212" y="2771"/>
                  </a:cubicBezTo>
                  <a:cubicBezTo>
                    <a:pt x="233" y="3045"/>
                    <a:pt x="64" y="3426"/>
                    <a:pt x="593" y="3447"/>
                  </a:cubicBezTo>
                  <a:cubicBezTo>
                    <a:pt x="1692" y="3405"/>
                    <a:pt x="1142" y="1375"/>
                    <a:pt x="1692" y="571"/>
                  </a:cubicBezTo>
                  <a:cubicBezTo>
                    <a:pt x="1354" y="486"/>
                    <a:pt x="1523" y="106"/>
                    <a:pt x="1206" y="21"/>
                  </a:cubicBezTo>
                  <a:cubicBezTo>
                    <a:pt x="1178" y="25"/>
                    <a:pt x="1149" y="27"/>
                    <a:pt x="1119" y="27"/>
                  </a:cubicBezTo>
                  <a:cubicBezTo>
                    <a:pt x="999" y="27"/>
                    <a:pt x="863" y="0"/>
                    <a:pt x="7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1207125" y="3842325"/>
              <a:ext cx="99900" cy="81125"/>
            </a:xfrm>
            <a:custGeom>
              <a:avLst/>
              <a:gdLst/>
              <a:ahLst/>
              <a:cxnLst/>
              <a:rect l="l" t="t" r="r" b="b"/>
              <a:pathLst>
                <a:path w="3996" h="3245" extrusionOk="0">
                  <a:moveTo>
                    <a:pt x="3626" y="1"/>
                  </a:moveTo>
                  <a:cubicBezTo>
                    <a:pt x="3227" y="1"/>
                    <a:pt x="2608" y="447"/>
                    <a:pt x="2813" y="857"/>
                  </a:cubicBezTo>
                  <a:cubicBezTo>
                    <a:pt x="2708" y="1788"/>
                    <a:pt x="614" y="2253"/>
                    <a:pt x="1" y="3057"/>
                  </a:cubicBezTo>
                  <a:cubicBezTo>
                    <a:pt x="184" y="3187"/>
                    <a:pt x="386" y="3245"/>
                    <a:pt x="600" y="3245"/>
                  </a:cubicBezTo>
                  <a:cubicBezTo>
                    <a:pt x="1841" y="3245"/>
                    <a:pt x="3462" y="1307"/>
                    <a:pt x="3913" y="477"/>
                  </a:cubicBezTo>
                  <a:cubicBezTo>
                    <a:pt x="3995" y="133"/>
                    <a:pt x="3843" y="1"/>
                    <a:pt x="3626"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1440825" y="3903950"/>
              <a:ext cx="90450" cy="87775"/>
            </a:xfrm>
            <a:custGeom>
              <a:avLst/>
              <a:gdLst/>
              <a:ahLst/>
              <a:cxnLst/>
              <a:rect l="l" t="t" r="r" b="b"/>
              <a:pathLst>
                <a:path w="3618" h="3511" extrusionOk="0">
                  <a:moveTo>
                    <a:pt x="3045" y="1"/>
                  </a:moveTo>
                  <a:cubicBezTo>
                    <a:pt x="2929" y="1"/>
                    <a:pt x="2820" y="50"/>
                    <a:pt x="2750" y="169"/>
                  </a:cubicBezTo>
                  <a:cubicBezTo>
                    <a:pt x="2390" y="740"/>
                    <a:pt x="3152" y="1607"/>
                    <a:pt x="2221" y="1755"/>
                  </a:cubicBezTo>
                  <a:cubicBezTo>
                    <a:pt x="1735" y="2178"/>
                    <a:pt x="1" y="2728"/>
                    <a:pt x="1016" y="3511"/>
                  </a:cubicBezTo>
                  <a:cubicBezTo>
                    <a:pt x="1798" y="2876"/>
                    <a:pt x="3575" y="2601"/>
                    <a:pt x="3427" y="1396"/>
                  </a:cubicBezTo>
                  <a:cubicBezTo>
                    <a:pt x="3617" y="1078"/>
                    <a:pt x="3427" y="740"/>
                    <a:pt x="3554" y="444"/>
                  </a:cubicBezTo>
                  <a:cubicBezTo>
                    <a:pt x="3540" y="203"/>
                    <a:pt x="3279" y="1"/>
                    <a:pt x="304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2317450" y="3668875"/>
              <a:ext cx="96225" cy="98400"/>
            </a:xfrm>
            <a:custGeom>
              <a:avLst/>
              <a:gdLst/>
              <a:ahLst/>
              <a:cxnLst/>
              <a:rect l="l" t="t" r="r" b="b"/>
              <a:pathLst>
                <a:path w="3849" h="3936" extrusionOk="0">
                  <a:moveTo>
                    <a:pt x="1791" y="0"/>
                  </a:moveTo>
                  <a:cubicBezTo>
                    <a:pt x="1353" y="0"/>
                    <a:pt x="906" y="63"/>
                    <a:pt x="825" y="457"/>
                  </a:cubicBezTo>
                  <a:cubicBezTo>
                    <a:pt x="1163" y="1091"/>
                    <a:pt x="359" y="1683"/>
                    <a:pt x="867" y="2275"/>
                  </a:cubicBezTo>
                  <a:cubicBezTo>
                    <a:pt x="874" y="2276"/>
                    <a:pt x="881" y="2276"/>
                    <a:pt x="888" y="2276"/>
                  </a:cubicBezTo>
                  <a:cubicBezTo>
                    <a:pt x="1665" y="2276"/>
                    <a:pt x="1339" y="1130"/>
                    <a:pt x="2051" y="795"/>
                  </a:cubicBezTo>
                  <a:lnTo>
                    <a:pt x="2051" y="795"/>
                  </a:lnTo>
                  <a:cubicBezTo>
                    <a:pt x="2013" y="1637"/>
                    <a:pt x="1854" y="3241"/>
                    <a:pt x="805" y="3241"/>
                  </a:cubicBezTo>
                  <a:cubicBezTo>
                    <a:pt x="695" y="3241"/>
                    <a:pt x="575" y="3223"/>
                    <a:pt x="444" y="3185"/>
                  </a:cubicBezTo>
                  <a:lnTo>
                    <a:pt x="444" y="3185"/>
                  </a:lnTo>
                  <a:cubicBezTo>
                    <a:pt x="1" y="3642"/>
                    <a:pt x="446" y="3936"/>
                    <a:pt x="907" y="3936"/>
                  </a:cubicBezTo>
                  <a:cubicBezTo>
                    <a:pt x="1151" y="3936"/>
                    <a:pt x="1398" y="3854"/>
                    <a:pt x="1523" y="3671"/>
                  </a:cubicBezTo>
                  <a:cubicBezTo>
                    <a:pt x="2009" y="3523"/>
                    <a:pt x="2284" y="3121"/>
                    <a:pt x="2643" y="2868"/>
                  </a:cubicBezTo>
                  <a:lnTo>
                    <a:pt x="2643" y="2550"/>
                  </a:lnTo>
                  <a:cubicBezTo>
                    <a:pt x="1671" y="1958"/>
                    <a:pt x="3849" y="1556"/>
                    <a:pt x="2453" y="12"/>
                  </a:cubicBezTo>
                  <a:lnTo>
                    <a:pt x="2453" y="12"/>
                  </a:lnTo>
                  <a:cubicBezTo>
                    <a:pt x="2425" y="14"/>
                    <a:pt x="2395" y="14"/>
                    <a:pt x="2363" y="14"/>
                  </a:cubicBezTo>
                  <a:cubicBezTo>
                    <a:pt x="2200" y="14"/>
                    <a:pt x="1997" y="0"/>
                    <a:pt x="179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2754200" y="4058850"/>
              <a:ext cx="89900" cy="74375"/>
            </a:xfrm>
            <a:custGeom>
              <a:avLst/>
              <a:gdLst/>
              <a:ahLst/>
              <a:cxnLst/>
              <a:rect l="l" t="t" r="r" b="b"/>
              <a:pathLst>
                <a:path w="3596" h="2975" extrusionOk="0">
                  <a:moveTo>
                    <a:pt x="2052" y="0"/>
                  </a:moveTo>
                  <a:lnTo>
                    <a:pt x="2052" y="0"/>
                  </a:lnTo>
                  <a:cubicBezTo>
                    <a:pt x="2094" y="170"/>
                    <a:pt x="2115" y="339"/>
                    <a:pt x="1904" y="445"/>
                  </a:cubicBezTo>
                  <a:cubicBezTo>
                    <a:pt x="1333" y="762"/>
                    <a:pt x="0" y="2496"/>
                    <a:pt x="698" y="2919"/>
                  </a:cubicBezTo>
                  <a:cubicBezTo>
                    <a:pt x="785" y="2957"/>
                    <a:pt x="864" y="2974"/>
                    <a:pt x="936" y="2974"/>
                  </a:cubicBezTo>
                  <a:cubicBezTo>
                    <a:pt x="1184" y="2974"/>
                    <a:pt x="1360" y="2782"/>
                    <a:pt x="1523" y="2602"/>
                  </a:cubicBezTo>
                  <a:cubicBezTo>
                    <a:pt x="1988" y="1671"/>
                    <a:pt x="2919" y="1164"/>
                    <a:pt x="3596" y="445"/>
                  </a:cubicBezTo>
                  <a:cubicBezTo>
                    <a:pt x="3543" y="127"/>
                    <a:pt x="3268" y="80"/>
                    <a:pt x="2951" y="80"/>
                  </a:cubicBezTo>
                  <a:cubicBezTo>
                    <a:pt x="2815" y="80"/>
                    <a:pt x="2671" y="89"/>
                    <a:pt x="2534" y="89"/>
                  </a:cubicBezTo>
                  <a:cubicBezTo>
                    <a:pt x="2351" y="89"/>
                    <a:pt x="2179" y="73"/>
                    <a:pt x="205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1445700" y="3896300"/>
              <a:ext cx="88975" cy="104875"/>
            </a:xfrm>
            <a:custGeom>
              <a:avLst/>
              <a:gdLst/>
              <a:ahLst/>
              <a:cxnLst/>
              <a:rect l="l" t="t" r="r" b="b"/>
              <a:pathLst>
                <a:path w="3559" h="4195" extrusionOk="0">
                  <a:moveTo>
                    <a:pt x="2453" y="1"/>
                  </a:moveTo>
                  <a:cubicBezTo>
                    <a:pt x="2421" y="1"/>
                    <a:pt x="2387" y="4"/>
                    <a:pt x="2353" y="10"/>
                  </a:cubicBezTo>
                  <a:cubicBezTo>
                    <a:pt x="2036" y="263"/>
                    <a:pt x="1697" y="454"/>
                    <a:pt x="1316" y="581"/>
                  </a:cubicBezTo>
                  <a:cubicBezTo>
                    <a:pt x="1278" y="1166"/>
                    <a:pt x="1545" y="1268"/>
                    <a:pt x="1822" y="1268"/>
                  </a:cubicBezTo>
                  <a:cubicBezTo>
                    <a:pt x="1970" y="1268"/>
                    <a:pt x="2120" y="1239"/>
                    <a:pt x="2229" y="1239"/>
                  </a:cubicBezTo>
                  <a:cubicBezTo>
                    <a:pt x="2366" y="1239"/>
                    <a:pt x="2436" y="1285"/>
                    <a:pt x="2353" y="1490"/>
                  </a:cubicBezTo>
                  <a:cubicBezTo>
                    <a:pt x="1972" y="2273"/>
                    <a:pt x="724" y="2357"/>
                    <a:pt x="534" y="3288"/>
                  </a:cubicBezTo>
                  <a:cubicBezTo>
                    <a:pt x="1" y="3751"/>
                    <a:pt x="212" y="4195"/>
                    <a:pt x="588" y="4195"/>
                  </a:cubicBezTo>
                  <a:cubicBezTo>
                    <a:pt x="778" y="4195"/>
                    <a:pt x="1011" y="4080"/>
                    <a:pt x="1211" y="3795"/>
                  </a:cubicBezTo>
                  <a:cubicBezTo>
                    <a:pt x="640" y="2865"/>
                    <a:pt x="2120" y="2759"/>
                    <a:pt x="2501" y="2167"/>
                  </a:cubicBezTo>
                  <a:cubicBezTo>
                    <a:pt x="3558" y="1977"/>
                    <a:pt x="2459" y="771"/>
                    <a:pt x="3241" y="285"/>
                  </a:cubicBezTo>
                  <a:cubicBezTo>
                    <a:pt x="2954" y="246"/>
                    <a:pt x="2754" y="1"/>
                    <a:pt x="245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2068950" y="3801350"/>
              <a:ext cx="38075" cy="101025"/>
            </a:xfrm>
            <a:custGeom>
              <a:avLst/>
              <a:gdLst/>
              <a:ahLst/>
              <a:cxnLst/>
              <a:rect l="l" t="t" r="r" b="b"/>
              <a:pathLst>
                <a:path w="1523" h="4041" extrusionOk="0">
                  <a:moveTo>
                    <a:pt x="1438" y="1"/>
                  </a:moveTo>
                  <a:cubicBezTo>
                    <a:pt x="317" y="466"/>
                    <a:pt x="571" y="1629"/>
                    <a:pt x="148" y="2496"/>
                  </a:cubicBezTo>
                  <a:cubicBezTo>
                    <a:pt x="381" y="3025"/>
                    <a:pt x="0" y="3829"/>
                    <a:pt x="1015" y="4040"/>
                  </a:cubicBezTo>
                  <a:cubicBezTo>
                    <a:pt x="1332" y="3998"/>
                    <a:pt x="1311" y="3892"/>
                    <a:pt x="1184" y="3660"/>
                  </a:cubicBezTo>
                  <a:cubicBezTo>
                    <a:pt x="190" y="2412"/>
                    <a:pt x="1523" y="1270"/>
                    <a:pt x="1438"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1966375" y="3961950"/>
              <a:ext cx="61350" cy="83775"/>
            </a:xfrm>
            <a:custGeom>
              <a:avLst/>
              <a:gdLst/>
              <a:ahLst/>
              <a:cxnLst/>
              <a:rect l="l" t="t" r="r" b="b"/>
              <a:pathLst>
                <a:path w="2454" h="3351" extrusionOk="0">
                  <a:moveTo>
                    <a:pt x="1687" y="0"/>
                  </a:moveTo>
                  <a:cubicBezTo>
                    <a:pt x="1476" y="0"/>
                    <a:pt x="1240" y="400"/>
                    <a:pt x="1036" y="493"/>
                  </a:cubicBezTo>
                  <a:cubicBezTo>
                    <a:pt x="1142" y="1064"/>
                    <a:pt x="656" y="1381"/>
                    <a:pt x="317" y="1762"/>
                  </a:cubicBezTo>
                  <a:cubicBezTo>
                    <a:pt x="0" y="2290"/>
                    <a:pt x="402" y="2734"/>
                    <a:pt x="571" y="3179"/>
                  </a:cubicBezTo>
                  <a:cubicBezTo>
                    <a:pt x="615" y="3310"/>
                    <a:pt x="743" y="3351"/>
                    <a:pt x="892" y="3351"/>
                  </a:cubicBezTo>
                  <a:cubicBezTo>
                    <a:pt x="1032" y="3351"/>
                    <a:pt x="1189" y="3315"/>
                    <a:pt x="1311" y="3284"/>
                  </a:cubicBezTo>
                  <a:cubicBezTo>
                    <a:pt x="1967" y="3136"/>
                    <a:pt x="1565" y="2586"/>
                    <a:pt x="1777" y="2269"/>
                  </a:cubicBezTo>
                  <a:lnTo>
                    <a:pt x="1777" y="2269"/>
                  </a:lnTo>
                  <a:cubicBezTo>
                    <a:pt x="1701" y="2283"/>
                    <a:pt x="1629" y="2289"/>
                    <a:pt x="1560" y="2289"/>
                  </a:cubicBezTo>
                  <a:cubicBezTo>
                    <a:pt x="901" y="2289"/>
                    <a:pt x="610" y="1691"/>
                    <a:pt x="1396" y="1423"/>
                  </a:cubicBezTo>
                  <a:cubicBezTo>
                    <a:pt x="2453" y="1127"/>
                    <a:pt x="2136" y="598"/>
                    <a:pt x="1777" y="27"/>
                  </a:cubicBezTo>
                  <a:cubicBezTo>
                    <a:pt x="1747" y="9"/>
                    <a:pt x="1717" y="0"/>
                    <a:pt x="1687"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2808675" y="3778450"/>
              <a:ext cx="49750" cy="85475"/>
            </a:xfrm>
            <a:custGeom>
              <a:avLst/>
              <a:gdLst/>
              <a:ahLst/>
              <a:cxnLst/>
              <a:rect l="l" t="t" r="r" b="b"/>
              <a:pathLst>
                <a:path w="1990" h="3419" extrusionOk="0">
                  <a:moveTo>
                    <a:pt x="1208" y="0"/>
                  </a:moveTo>
                  <a:cubicBezTo>
                    <a:pt x="771" y="0"/>
                    <a:pt x="203" y="848"/>
                    <a:pt x="170" y="1213"/>
                  </a:cubicBezTo>
                  <a:cubicBezTo>
                    <a:pt x="149" y="1572"/>
                    <a:pt x="86" y="1932"/>
                    <a:pt x="276" y="2270"/>
                  </a:cubicBezTo>
                  <a:cubicBezTo>
                    <a:pt x="377" y="2317"/>
                    <a:pt x="456" y="2337"/>
                    <a:pt x="519" y="2337"/>
                  </a:cubicBezTo>
                  <a:cubicBezTo>
                    <a:pt x="852" y="2337"/>
                    <a:pt x="738" y="1784"/>
                    <a:pt x="1058" y="1784"/>
                  </a:cubicBezTo>
                  <a:cubicBezTo>
                    <a:pt x="1376" y="3412"/>
                    <a:pt x="191" y="2440"/>
                    <a:pt x="1" y="3137"/>
                  </a:cubicBezTo>
                  <a:cubicBezTo>
                    <a:pt x="170" y="3351"/>
                    <a:pt x="359" y="3419"/>
                    <a:pt x="551" y="3419"/>
                  </a:cubicBezTo>
                  <a:cubicBezTo>
                    <a:pt x="816" y="3419"/>
                    <a:pt x="1089" y="3292"/>
                    <a:pt x="1333" y="3243"/>
                  </a:cubicBezTo>
                  <a:cubicBezTo>
                    <a:pt x="1989" y="3095"/>
                    <a:pt x="1672" y="1551"/>
                    <a:pt x="1460" y="1086"/>
                  </a:cubicBezTo>
                  <a:cubicBezTo>
                    <a:pt x="1249" y="832"/>
                    <a:pt x="1270" y="452"/>
                    <a:pt x="1524" y="219"/>
                  </a:cubicBezTo>
                  <a:cubicBezTo>
                    <a:pt x="1437" y="64"/>
                    <a:pt x="1327" y="0"/>
                    <a:pt x="120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1088675" y="3593575"/>
              <a:ext cx="68750" cy="87825"/>
            </a:xfrm>
            <a:custGeom>
              <a:avLst/>
              <a:gdLst/>
              <a:ahLst/>
              <a:cxnLst/>
              <a:rect l="l" t="t" r="r" b="b"/>
              <a:pathLst>
                <a:path w="2750" h="3513" extrusionOk="0">
                  <a:moveTo>
                    <a:pt x="2580" y="0"/>
                  </a:moveTo>
                  <a:lnTo>
                    <a:pt x="2580" y="0"/>
                  </a:lnTo>
                  <a:cubicBezTo>
                    <a:pt x="1544" y="64"/>
                    <a:pt x="635" y="1481"/>
                    <a:pt x="317" y="2369"/>
                  </a:cubicBezTo>
                  <a:cubicBezTo>
                    <a:pt x="0" y="2813"/>
                    <a:pt x="317" y="3194"/>
                    <a:pt x="677" y="3490"/>
                  </a:cubicBezTo>
                  <a:cubicBezTo>
                    <a:pt x="793" y="3505"/>
                    <a:pt x="890" y="3512"/>
                    <a:pt x="969" y="3512"/>
                  </a:cubicBezTo>
                  <a:cubicBezTo>
                    <a:pt x="1875" y="3512"/>
                    <a:pt x="589" y="2577"/>
                    <a:pt x="1036" y="2052"/>
                  </a:cubicBezTo>
                  <a:cubicBezTo>
                    <a:pt x="1269" y="1819"/>
                    <a:pt x="1354" y="1502"/>
                    <a:pt x="1607" y="1248"/>
                  </a:cubicBezTo>
                  <a:cubicBezTo>
                    <a:pt x="2750" y="1100"/>
                    <a:pt x="2305" y="825"/>
                    <a:pt x="2580"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974075" y="3998050"/>
              <a:ext cx="84900" cy="53525"/>
            </a:xfrm>
            <a:custGeom>
              <a:avLst/>
              <a:gdLst/>
              <a:ahLst/>
              <a:cxnLst/>
              <a:rect l="l" t="t" r="r" b="b"/>
              <a:pathLst>
                <a:path w="3396" h="2141" extrusionOk="0">
                  <a:moveTo>
                    <a:pt x="3396" y="0"/>
                  </a:moveTo>
                  <a:cubicBezTo>
                    <a:pt x="2846" y="64"/>
                    <a:pt x="2381" y="360"/>
                    <a:pt x="2085" y="804"/>
                  </a:cubicBezTo>
                  <a:cubicBezTo>
                    <a:pt x="2063" y="1058"/>
                    <a:pt x="1408" y="1100"/>
                    <a:pt x="1810" y="1502"/>
                  </a:cubicBezTo>
                  <a:cubicBezTo>
                    <a:pt x="1915" y="1629"/>
                    <a:pt x="1810" y="1756"/>
                    <a:pt x="1598" y="1777"/>
                  </a:cubicBezTo>
                  <a:cubicBezTo>
                    <a:pt x="1545" y="1777"/>
                    <a:pt x="1481" y="1778"/>
                    <a:pt x="1413" y="1778"/>
                  </a:cubicBezTo>
                  <a:cubicBezTo>
                    <a:pt x="1212" y="1778"/>
                    <a:pt x="990" y="1766"/>
                    <a:pt x="1006" y="1671"/>
                  </a:cubicBezTo>
                  <a:cubicBezTo>
                    <a:pt x="1091" y="1164"/>
                    <a:pt x="308" y="677"/>
                    <a:pt x="985" y="170"/>
                  </a:cubicBezTo>
                  <a:cubicBezTo>
                    <a:pt x="874" y="59"/>
                    <a:pt x="742" y="11"/>
                    <a:pt x="612" y="11"/>
                  </a:cubicBezTo>
                  <a:cubicBezTo>
                    <a:pt x="298" y="11"/>
                    <a:pt x="0" y="296"/>
                    <a:pt x="75" y="656"/>
                  </a:cubicBezTo>
                  <a:cubicBezTo>
                    <a:pt x="33" y="1015"/>
                    <a:pt x="329" y="1290"/>
                    <a:pt x="350" y="1650"/>
                  </a:cubicBezTo>
                  <a:cubicBezTo>
                    <a:pt x="366" y="1986"/>
                    <a:pt x="552" y="2141"/>
                    <a:pt x="844" y="2141"/>
                  </a:cubicBezTo>
                  <a:cubicBezTo>
                    <a:pt x="937" y="2141"/>
                    <a:pt x="1041" y="2125"/>
                    <a:pt x="1154" y="2094"/>
                  </a:cubicBezTo>
                  <a:cubicBezTo>
                    <a:pt x="1767" y="1904"/>
                    <a:pt x="2677" y="1967"/>
                    <a:pt x="2465" y="1015"/>
                  </a:cubicBezTo>
                  <a:cubicBezTo>
                    <a:pt x="2634" y="656"/>
                    <a:pt x="3311" y="444"/>
                    <a:pt x="3396"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722100" y="4027125"/>
              <a:ext cx="55525" cy="61375"/>
            </a:xfrm>
            <a:custGeom>
              <a:avLst/>
              <a:gdLst/>
              <a:ahLst/>
              <a:cxnLst/>
              <a:rect l="l" t="t" r="r" b="b"/>
              <a:pathLst>
                <a:path w="2221" h="2455" extrusionOk="0">
                  <a:moveTo>
                    <a:pt x="2221" y="1"/>
                  </a:moveTo>
                  <a:lnTo>
                    <a:pt x="2221" y="1"/>
                  </a:lnTo>
                  <a:cubicBezTo>
                    <a:pt x="804" y="318"/>
                    <a:pt x="360" y="1333"/>
                    <a:pt x="0" y="2390"/>
                  </a:cubicBezTo>
                  <a:cubicBezTo>
                    <a:pt x="108" y="2433"/>
                    <a:pt x="218" y="2455"/>
                    <a:pt x="327" y="2455"/>
                  </a:cubicBezTo>
                  <a:cubicBezTo>
                    <a:pt x="537" y="2455"/>
                    <a:pt x="742" y="2375"/>
                    <a:pt x="909" y="2221"/>
                  </a:cubicBezTo>
                  <a:cubicBezTo>
                    <a:pt x="1375" y="1862"/>
                    <a:pt x="1417" y="1227"/>
                    <a:pt x="2030" y="931"/>
                  </a:cubicBezTo>
                  <a:lnTo>
                    <a:pt x="2221" y="1"/>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1677700" y="4028175"/>
              <a:ext cx="57125" cy="83050"/>
            </a:xfrm>
            <a:custGeom>
              <a:avLst/>
              <a:gdLst/>
              <a:ahLst/>
              <a:cxnLst/>
              <a:rect l="l" t="t" r="r" b="b"/>
              <a:pathLst>
                <a:path w="2285" h="3322" extrusionOk="0">
                  <a:moveTo>
                    <a:pt x="1735" y="1"/>
                  </a:moveTo>
                  <a:cubicBezTo>
                    <a:pt x="1396" y="149"/>
                    <a:pt x="677" y="128"/>
                    <a:pt x="1375" y="699"/>
                  </a:cubicBezTo>
                  <a:cubicBezTo>
                    <a:pt x="1841" y="1079"/>
                    <a:pt x="1" y="2327"/>
                    <a:pt x="254" y="3321"/>
                  </a:cubicBezTo>
                  <a:cubicBezTo>
                    <a:pt x="424" y="3300"/>
                    <a:pt x="614" y="3258"/>
                    <a:pt x="614" y="3131"/>
                  </a:cubicBezTo>
                  <a:cubicBezTo>
                    <a:pt x="572" y="2306"/>
                    <a:pt x="1545" y="1904"/>
                    <a:pt x="1714" y="1185"/>
                  </a:cubicBezTo>
                  <a:cubicBezTo>
                    <a:pt x="1746" y="1012"/>
                    <a:pt x="1834" y="955"/>
                    <a:pt x="1943" y="955"/>
                  </a:cubicBezTo>
                  <a:cubicBezTo>
                    <a:pt x="2048" y="955"/>
                    <a:pt x="2171" y="1007"/>
                    <a:pt x="2285" y="1058"/>
                  </a:cubicBezTo>
                  <a:cubicBezTo>
                    <a:pt x="2285" y="656"/>
                    <a:pt x="2242" y="233"/>
                    <a:pt x="173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853400" y="3754725"/>
              <a:ext cx="70850" cy="55975"/>
            </a:xfrm>
            <a:custGeom>
              <a:avLst/>
              <a:gdLst/>
              <a:ahLst/>
              <a:cxnLst/>
              <a:rect l="l" t="t" r="r" b="b"/>
              <a:pathLst>
                <a:path w="2834" h="2239" extrusionOk="0">
                  <a:moveTo>
                    <a:pt x="2658" y="0"/>
                  </a:moveTo>
                  <a:cubicBezTo>
                    <a:pt x="2102" y="0"/>
                    <a:pt x="70" y="1639"/>
                    <a:pt x="1" y="1950"/>
                  </a:cubicBezTo>
                  <a:cubicBezTo>
                    <a:pt x="37" y="2133"/>
                    <a:pt x="200" y="2239"/>
                    <a:pt x="364" y="2239"/>
                  </a:cubicBezTo>
                  <a:cubicBezTo>
                    <a:pt x="485" y="2239"/>
                    <a:pt x="606" y="2182"/>
                    <a:pt x="677" y="2056"/>
                  </a:cubicBezTo>
                  <a:cubicBezTo>
                    <a:pt x="1248" y="1337"/>
                    <a:pt x="2285" y="1062"/>
                    <a:pt x="2771" y="280"/>
                  </a:cubicBezTo>
                  <a:cubicBezTo>
                    <a:pt x="2833" y="82"/>
                    <a:pt x="2783" y="0"/>
                    <a:pt x="265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343900" y="3700375"/>
              <a:ext cx="64525" cy="72450"/>
            </a:xfrm>
            <a:custGeom>
              <a:avLst/>
              <a:gdLst/>
              <a:ahLst/>
              <a:cxnLst/>
              <a:rect l="l" t="t" r="r" b="b"/>
              <a:pathLst>
                <a:path w="2581" h="2898" extrusionOk="0">
                  <a:moveTo>
                    <a:pt x="1333" y="0"/>
                  </a:moveTo>
                  <a:cubicBezTo>
                    <a:pt x="889" y="825"/>
                    <a:pt x="0" y="2454"/>
                    <a:pt x="1290" y="2898"/>
                  </a:cubicBezTo>
                  <a:cubicBezTo>
                    <a:pt x="1409" y="2752"/>
                    <a:pt x="1582" y="2736"/>
                    <a:pt x="1764" y="2736"/>
                  </a:cubicBezTo>
                  <a:cubicBezTo>
                    <a:pt x="1815" y="2736"/>
                    <a:pt x="1868" y="2737"/>
                    <a:pt x="1919" y="2737"/>
                  </a:cubicBezTo>
                  <a:cubicBezTo>
                    <a:pt x="2107" y="2737"/>
                    <a:pt x="2289" y="2720"/>
                    <a:pt x="2411" y="2559"/>
                  </a:cubicBezTo>
                  <a:cubicBezTo>
                    <a:pt x="2389" y="2558"/>
                    <a:pt x="2366" y="2557"/>
                    <a:pt x="2343" y="2557"/>
                  </a:cubicBezTo>
                  <a:cubicBezTo>
                    <a:pt x="2206" y="2557"/>
                    <a:pt x="2066" y="2580"/>
                    <a:pt x="1930" y="2580"/>
                  </a:cubicBezTo>
                  <a:cubicBezTo>
                    <a:pt x="1772" y="2580"/>
                    <a:pt x="1618" y="2549"/>
                    <a:pt x="1481" y="2411"/>
                  </a:cubicBezTo>
                  <a:cubicBezTo>
                    <a:pt x="1100" y="1629"/>
                    <a:pt x="2581" y="318"/>
                    <a:pt x="1333"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1185450" y="4084450"/>
              <a:ext cx="52900" cy="46850"/>
            </a:xfrm>
            <a:custGeom>
              <a:avLst/>
              <a:gdLst/>
              <a:ahLst/>
              <a:cxnLst/>
              <a:rect l="l" t="t" r="r" b="b"/>
              <a:pathLst>
                <a:path w="2116" h="1874" extrusionOk="0">
                  <a:moveTo>
                    <a:pt x="1619" y="1"/>
                  </a:moveTo>
                  <a:cubicBezTo>
                    <a:pt x="1160" y="1"/>
                    <a:pt x="641" y="525"/>
                    <a:pt x="276" y="753"/>
                  </a:cubicBezTo>
                  <a:cubicBezTo>
                    <a:pt x="1" y="1049"/>
                    <a:pt x="170" y="1578"/>
                    <a:pt x="445" y="1874"/>
                  </a:cubicBezTo>
                  <a:cubicBezTo>
                    <a:pt x="1291" y="1578"/>
                    <a:pt x="1650" y="880"/>
                    <a:pt x="2116" y="288"/>
                  </a:cubicBezTo>
                  <a:cubicBezTo>
                    <a:pt x="1967" y="80"/>
                    <a:pt x="1798" y="1"/>
                    <a:pt x="161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229250" y="4107250"/>
              <a:ext cx="54925" cy="33150"/>
            </a:xfrm>
            <a:custGeom>
              <a:avLst/>
              <a:gdLst/>
              <a:ahLst/>
              <a:cxnLst/>
              <a:rect l="l" t="t" r="r" b="b"/>
              <a:pathLst>
                <a:path w="2197" h="1326" extrusionOk="0">
                  <a:moveTo>
                    <a:pt x="256" y="1"/>
                  </a:moveTo>
                  <a:cubicBezTo>
                    <a:pt x="0" y="1"/>
                    <a:pt x="44" y="176"/>
                    <a:pt x="167" y="666"/>
                  </a:cubicBezTo>
                  <a:cubicBezTo>
                    <a:pt x="615" y="1114"/>
                    <a:pt x="919" y="1326"/>
                    <a:pt x="1254" y="1326"/>
                  </a:cubicBezTo>
                  <a:cubicBezTo>
                    <a:pt x="1519" y="1326"/>
                    <a:pt x="1804" y="1193"/>
                    <a:pt x="2197" y="941"/>
                  </a:cubicBezTo>
                  <a:lnTo>
                    <a:pt x="2197" y="327"/>
                  </a:lnTo>
                  <a:cubicBezTo>
                    <a:pt x="1816" y="95"/>
                    <a:pt x="1372" y="264"/>
                    <a:pt x="991" y="137"/>
                  </a:cubicBezTo>
                  <a:cubicBezTo>
                    <a:pt x="630" y="54"/>
                    <a:pt x="397" y="1"/>
                    <a:pt x="256"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1212950" y="3839725"/>
              <a:ext cx="111600" cy="76650"/>
            </a:xfrm>
            <a:custGeom>
              <a:avLst/>
              <a:gdLst/>
              <a:ahLst/>
              <a:cxnLst/>
              <a:rect l="l" t="t" r="r" b="b"/>
              <a:pathLst>
                <a:path w="4464" h="3066" extrusionOk="0">
                  <a:moveTo>
                    <a:pt x="3772" y="1"/>
                  </a:moveTo>
                  <a:cubicBezTo>
                    <a:pt x="2618" y="1"/>
                    <a:pt x="3318" y="1426"/>
                    <a:pt x="1947" y="1554"/>
                  </a:cubicBezTo>
                  <a:cubicBezTo>
                    <a:pt x="1926" y="2463"/>
                    <a:pt x="487" y="2146"/>
                    <a:pt x="1" y="2696"/>
                  </a:cubicBezTo>
                  <a:cubicBezTo>
                    <a:pt x="87" y="2953"/>
                    <a:pt x="240" y="3065"/>
                    <a:pt x="448" y="3065"/>
                  </a:cubicBezTo>
                  <a:cubicBezTo>
                    <a:pt x="548" y="3065"/>
                    <a:pt x="660" y="3040"/>
                    <a:pt x="784" y="2992"/>
                  </a:cubicBezTo>
                  <a:cubicBezTo>
                    <a:pt x="1439" y="2082"/>
                    <a:pt x="3279" y="2082"/>
                    <a:pt x="3173" y="729"/>
                  </a:cubicBezTo>
                  <a:cubicBezTo>
                    <a:pt x="3122" y="484"/>
                    <a:pt x="3487" y="270"/>
                    <a:pt x="3784" y="270"/>
                  </a:cubicBezTo>
                  <a:cubicBezTo>
                    <a:pt x="3975" y="270"/>
                    <a:pt x="4138" y="358"/>
                    <a:pt x="4146" y="581"/>
                  </a:cubicBezTo>
                  <a:cubicBezTo>
                    <a:pt x="4358" y="475"/>
                    <a:pt x="4379" y="263"/>
                    <a:pt x="4464" y="115"/>
                  </a:cubicBezTo>
                  <a:cubicBezTo>
                    <a:pt x="4178" y="35"/>
                    <a:pt x="3952" y="1"/>
                    <a:pt x="377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1453300" y="3905525"/>
              <a:ext cx="62725" cy="53325"/>
            </a:xfrm>
            <a:custGeom>
              <a:avLst/>
              <a:gdLst/>
              <a:ahLst/>
              <a:cxnLst/>
              <a:rect l="l" t="t" r="r" b="b"/>
              <a:pathLst>
                <a:path w="2509" h="2133" extrusionOk="0">
                  <a:moveTo>
                    <a:pt x="1684" y="0"/>
                  </a:moveTo>
                  <a:cubicBezTo>
                    <a:pt x="1113" y="275"/>
                    <a:pt x="605" y="656"/>
                    <a:pt x="182" y="1142"/>
                  </a:cubicBezTo>
                  <a:cubicBezTo>
                    <a:pt x="0" y="1753"/>
                    <a:pt x="42" y="2133"/>
                    <a:pt x="273" y="2133"/>
                  </a:cubicBezTo>
                  <a:cubicBezTo>
                    <a:pt x="418" y="2133"/>
                    <a:pt x="637" y="1984"/>
                    <a:pt x="923" y="1650"/>
                  </a:cubicBezTo>
                  <a:cubicBezTo>
                    <a:pt x="1853" y="1290"/>
                    <a:pt x="2509" y="1311"/>
                    <a:pt x="1684" y="191"/>
                  </a:cubicBezTo>
                  <a:cubicBezTo>
                    <a:pt x="1747" y="169"/>
                    <a:pt x="1769" y="42"/>
                    <a:pt x="168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616375" y="3758075"/>
              <a:ext cx="48150" cy="53125"/>
            </a:xfrm>
            <a:custGeom>
              <a:avLst/>
              <a:gdLst/>
              <a:ahLst/>
              <a:cxnLst/>
              <a:rect l="l" t="t" r="r" b="b"/>
              <a:pathLst>
                <a:path w="1926" h="2125" extrusionOk="0">
                  <a:moveTo>
                    <a:pt x="769" y="0"/>
                  </a:moveTo>
                  <a:cubicBezTo>
                    <a:pt x="512" y="0"/>
                    <a:pt x="248" y="64"/>
                    <a:pt x="1" y="188"/>
                  </a:cubicBezTo>
                  <a:cubicBezTo>
                    <a:pt x="149" y="442"/>
                    <a:pt x="487" y="590"/>
                    <a:pt x="234" y="928"/>
                  </a:cubicBezTo>
                  <a:cubicBezTo>
                    <a:pt x="593" y="1288"/>
                    <a:pt x="276" y="1732"/>
                    <a:pt x="466" y="2112"/>
                  </a:cubicBezTo>
                  <a:cubicBezTo>
                    <a:pt x="516" y="2121"/>
                    <a:pt x="562" y="2125"/>
                    <a:pt x="605" y="2125"/>
                  </a:cubicBezTo>
                  <a:cubicBezTo>
                    <a:pt x="1453" y="2125"/>
                    <a:pt x="1000" y="611"/>
                    <a:pt x="1926" y="611"/>
                  </a:cubicBezTo>
                  <a:cubicBezTo>
                    <a:pt x="1644" y="195"/>
                    <a:pt x="1217" y="0"/>
                    <a:pt x="76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1733750" y="4083050"/>
              <a:ext cx="57675" cy="47200"/>
            </a:xfrm>
            <a:custGeom>
              <a:avLst/>
              <a:gdLst/>
              <a:ahLst/>
              <a:cxnLst/>
              <a:rect l="l" t="t" r="r" b="b"/>
              <a:pathLst>
                <a:path w="2307" h="1888" extrusionOk="0">
                  <a:moveTo>
                    <a:pt x="1083" y="0"/>
                  </a:moveTo>
                  <a:cubicBezTo>
                    <a:pt x="871" y="0"/>
                    <a:pt x="661" y="47"/>
                    <a:pt x="466" y="153"/>
                  </a:cubicBezTo>
                  <a:lnTo>
                    <a:pt x="445" y="153"/>
                  </a:lnTo>
                  <a:cubicBezTo>
                    <a:pt x="1" y="1549"/>
                    <a:pt x="530" y="1613"/>
                    <a:pt x="1756" y="1888"/>
                  </a:cubicBezTo>
                  <a:cubicBezTo>
                    <a:pt x="1650" y="1486"/>
                    <a:pt x="2116" y="1486"/>
                    <a:pt x="2306" y="1274"/>
                  </a:cubicBezTo>
                  <a:lnTo>
                    <a:pt x="2306" y="1274"/>
                  </a:lnTo>
                  <a:cubicBezTo>
                    <a:pt x="2229" y="1288"/>
                    <a:pt x="2154" y="1295"/>
                    <a:pt x="2084" y="1295"/>
                  </a:cubicBezTo>
                  <a:cubicBezTo>
                    <a:pt x="1400" y="1295"/>
                    <a:pt x="1034" y="676"/>
                    <a:pt x="1206" y="5"/>
                  </a:cubicBezTo>
                  <a:cubicBezTo>
                    <a:pt x="1165" y="2"/>
                    <a:pt x="1124" y="0"/>
                    <a:pt x="1083"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1208000" y="3821450"/>
              <a:ext cx="62225" cy="45350"/>
            </a:xfrm>
            <a:custGeom>
              <a:avLst/>
              <a:gdLst/>
              <a:ahLst/>
              <a:cxnLst/>
              <a:rect l="l" t="t" r="r" b="b"/>
              <a:pathLst>
                <a:path w="2489" h="1814" extrusionOk="0">
                  <a:moveTo>
                    <a:pt x="1897" y="0"/>
                  </a:moveTo>
                  <a:lnTo>
                    <a:pt x="839" y="677"/>
                  </a:lnTo>
                  <a:cubicBezTo>
                    <a:pt x="879" y="933"/>
                    <a:pt x="1" y="1813"/>
                    <a:pt x="478" y="1813"/>
                  </a:cubicBezTo>
                  <a:cubicBezTo>
                    <a:pt x="513" y="1813"/>
                    <a:pt x="556" y="1808"/>
                    <a:pt x="607" y="1798"/>
                  </a:cubicBezTo>
                  <a:cubicBezTo>
                    <a:pt x="1262" y="1312"/>
                    <a:pt x="2489" y="1164"/>
                    <a:pt x="1897"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25400" y="3681825"/>
              <a:ext cx="40100" cy="78850"/>
            </a:xfrm>
            <a:custGeom>
              <a:avLst/>
              <a:gdLst/>
              <a:ahLst/>
              <a:cxnLst/>
              <a:rect l="l" t="t" r="r" b="b"/>
              <a:pathLst>
                <a:path w="1604" h="3154" extrusionOk="0">
                  <a:moveTo>
                    <a:pt x="1244" y="1"/>
                  </a:moveTo>
                  <a:cubicBezTo>
                    <a:pt x="939" y="1"/>
                    <a:pt x="529" y="310"/>
                    <a:pt x="593" y="742"/>
                  </a:cubicBezTo>
                  <a:cubicBezTo>
                    <a:pt x="1587" y="1313"/>
                    <a:pt x="1" y="2307"/>
                    <a:pt x="741" y="3153"/>
                  </a:cubicBezTo>
                  <a:cubicBezTo>
                    <a:pt x="698" y="2942"/>
                    <a:pt x="804" y="2709"/>
                    <a:pt x="1016" y="2603"/>
                  </a:cubicBezTo>
                  <a:cubicBezTo>
                    <a:pt x="1143" y="2328"/>
                    <a:pt x="1164" y="2011"/>
                    <a:pt x="1121" y="1715"/>
                  </a:cubicBezTo>
                  <a:cubicBezTo>
                    <a:pt x="1396" y="1334"/>
                    <a:pt x="1143" y="827"/>
                    <a:pt x="1544" y="467"/>
                  </a:cubicBezTo>
                  <a:cubicBezTo>
                    <a:pt x="1604" y="138"/>
                    <a:pt x="1447" y="1"/>
                    <a:pt x="1244"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1236725" y="4088800"/>
              <a:ext cx="61875" cy="35100"/>
            </a:xfrm>
            <a:custGeom>
              <a:avLst/>
              <a:gdLst/>
              <a:ahLst/>
              <a:cxnLst/>
              <a:rect l="l" t="t" r="r" b="b"/>
              <a:pathLst>
                <a:path w="2475" h="1404" extrusionOk="0">
                  <a:moveTo>
                    <a:pt x="1116" y="0"/>
                  </a:moveTo>
                  <a:cubicBezTo>
                    <a:pt x="773" y="0"/>
                    <a:pt x="529" y="325"/>
                    <a:pt x="191" y="325"/>
                  </a:cubicBezTo>
                  <a:cubicBezTo>
                    <a:pt x="106" y="706"/>
                    <a:pt x="0" y="1171"/>
                    <a:pt x="444" y="1404"/>
                  </a:cubicBezTo>
                  <a:cubicBezTo>
                    <a:pt x="396" y="1017"/>
                    <a:pt x="483" y="906"/>
                    <a:pt x="623" y="906"/>
                  </a:cubicBezTo>
                  <a:cubicBezTo>
                    <a:pt x="809" y="906"/>
                    <a:pt x="1087" y="1099"/>
                    <a:pt x="1269" y="1099"/>
                  </a:cubicBezTo>
                  <a:cubicBezTo>
                    <a:pt x="1310" y="1099"/>
                    <a:pt x="1346" y="1090"/>
                    <a:pt x="1375" y="1065"/>
                  </a:cubicBezTo>
                  <a:cubicBezTo>
                    <a:pt x="1476" y="964"/>
                    <a:pt x="1364" y="747"/>
                    <a:pt x="1503" y="747"/>
                  </a:cubicBezTo>
                  <a:cubicBezTo>
                    <a:pt x="1509" y="747"/>
                    <a:pt x="1516" y="747"/>
                    <a:pt x="1523" y="748"/>
                  </a:cubicBezTo>
                  <a:cubicBezTo>
                    <a:pt x="1692" y="769"/>
                    <a:pt x="1523" y="960"/>
                    <a:pt x="1565" y="1065"/>
                  </a:cubicBezTo>
                  <a:cubicBezTo>
                    <a:pt x="1648" y="1148"/>
                    <a:pt x="1733" y="1176"/>
                    <a:pt x="1818" y="1176"/>
                  </a:cubicBezTo>
                  <a:cubicBezTo>
                    <a:pt x="2000" y="1176"/>
                    <a:pt x="2186" y="1047"/>
                    <a:pt x="2366" y="1047"/>
                  </a:cubicBezTo>
                  <a:cubicBezTo>
                    <a:pt x="2402" y="1047"/>
                    <a:pt x="2439" y="1053"/>
                    <a:pt x="2475" y="1065"/>
                  </a:cubicBezTo>
                  <a:cubicBezTo>
                    <a:pt x="2390" y="473"/>
                    <a:pt x="1967" y="177"/>
                    <a:pt x="1396" y="71"/>
                  </a:cubicBezTo>
                  <a:cubicBezTo>
                    <a:pt x="1295" y="21"/>
                    <a:pt x="1202" y="0"/>
                    <a:pt x="1116"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1155825" y="4050400"/>
              <a:ext cx="40725" cy="41250"/>
            </a:xfrm>
            <a:custGeom>
              <a:avLst/>
              <a:gdLst/>
              <a:ahLst/>
              <a:cxnLst/>
              <a:rect l="l" t="t" r="r" b="b"/>
              <a:pathLst>
                <a:path w="1629" h="1650" extrusionOk="0">
                  <a:moveTo>
                    <a:pt x="1354" y="0"/>
                  </a:moveTo>
                  <a:lnTo>
                    <a:pt x="1354" y="0"/>
                  </a:lnTo>
                  <a:cubicBezTo>
                    <a:pt x="635" y="973"/>
                    <a:pt x="635" y="973"/>
                    <a:pt x="0" y="994"/>
                  </a:cubicBezTo>
                  <a:lnTo>
                    <a:pt x="0" y="1481"/>
                  </a:lnTo>
                  <a:cubicBezTo>
                    <a:pt x="88" y="1528"/>
                    <a:pt x="188" y="1539"/>
                    <a:pt x="291" y="1539"/>
                  </a:cubicBezTo>
                  <a:cubicBezTo>
                    <a:pt x="372" y="1539"/>
                    <a:pt x="455" y="1532"/>
                    <a:pt x="538" y="1532"/>
                  </a:cubicBezTo>
                  <a:cubicBezTo>
                    <a:pt x="677" y="1532"/>
                    <a:pt x="813" y="1551"/>
                    <a:pt x="931" y="1650"/>
                  </a:cubicBezTo>
                  <a:cubicBezTo>
                    <a:pt x="1375" y="1438"/>
                    <a:pt x="1438" y="1036"/>
                    <a:pt x="1607" y="677"/>
                  </a:cubicBezTo>
                  <a:cubicBezTo>
                    <a:pt x="1311" y="529"/>
                    <a:pt x="1629" y="169"/>
                    <a:pt x="135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706625" y="4069925"/>
              <a:ext cx="49725" cy="45725"/>
            </a:xfrm>
            <a:custGeom>
              <a:avLst/>
              <a:gdLst/>
              <a:ahLst/>
              <a:cxnLst/>
              <a:rect l="l" t="t" r="r" b="b"/>
              <a:pathLst>
                <a:path w="1989" h="1829" extrusionOk="0">
                  <a:moveTo>
                    <a:pt x="1658" y="1"/>
                  </a:moveTo>
                  <a:cubicBezTo>
                    <a:pt x="1179" y="1"/>
                    <a:pt x="1051" y="430"/>
                    <a:pt x="741" y="657"/>
                  </a:cubicBezTo>
                  <a:cubicBezTo>
                    <a:pt x="403" y="996"/>
                    <a:pt x="85" y="1355"/>
                    <a:pt x="1" y="1799"/>
                  </a:cubicBezTo>
                  <a:cubicBezTo>
                    <a:pt x="67" y="1819"/>
                    <a:pt x="128" y="1828"/>
                    <a:pt x="184" y="1828"/>
                  </a:cubicBezTo>
                  <a:cubicBezTo>
                    <a:pt x="724" y="1828"/>
                    <a:pt x="848" y="997"/>
                    <a:pt x="1372" y="997"/>
                  </a:cubicBezTo>
                  <a:cubicBezTo>
                    <a:pt x="1490" y="997"/>
                    <a:pt x="1629" y="1039"/>
                    <a:pt x="1799" y="1144"/>
                  </a:cubicBezTo>
                  <a:cubicBezTo>
                    <a:pt x="1735" y="763"/>
                    <a:pt x="1989" y="361"/>
                    <a:pt x="1693" y="2"/>
                  </a:cubicBezTo>
                  <a:cubicBezTo>
                    <a:pt x="1681" y="1"/>
                    <a:pt x="1670" y="1"/>
                    <a:pt x="1658"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2283100" y="3669175"/>
              <a:ext cx="56600" cy="63475"/>
            </a:xfrm>
            <a:custGeom>
              <a:avLst/>
              <a:gdLst/>
              <a:ahLst/>
              <a:cxnLst/>
              <a:rect l="l" t="t" r="r" b="b"/>
              <a:pathLst>
                <a:path w="2264" h="2539" extrusionOk="0">
                  <a:moveTo>
                    <a:pt x="1079" y="0"/>
                  </a:moveTo>
                  <a:cubicBezTo>
                    <a:pt x="1037" y="127"/>
                    <a:pt x="931" y="318"/>
                    <a:pt x="973" y="360"/>
                  </a:cubicBezTo>
                  <a:cubicBezTo>
                    <a:pt x="2264" y="1185"/>
                    <a:pt x="1" y="2094"/>
                    <a:pt x="1269" y="2538"/>
                  </a:cubicBezTo>
                  <a:cubicBezTo>
                    <a:pt x="1058" y="1798"/>
                    <a:pt x="1735" y="1417"/>
                    <a:pt x="2179" y="931"/>
                  </a:cubicBezTo>
                  <a:cubicBezTo>
                    <a:pt x="1883" y="529"/>
                    <a:pt x="1523" y="212"/>
                    <a:pt x="107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792475" y="3742675"/>
              <a:ext cx="64400" cy="38575"/>
            </a:xfrm>
            <a:custGeom>
              <a:avLst/>
              <a:gdLst/>
              <a:ahLst/>
              <a:cxnLst/>
              <a:rect l="l" t="t" r="r" b="b"/>
              <a:pathLst>
                <a:path w="2576" h="1543" extrusionOk="0">
                  <a:moveTo>
                    <a:pt x="1244" y="0"/>
                  </a:moveTo>
                  <a:lnTo>
                    <a:pt x="1032" y="43"/>
                  </a:lnTo>
                  <a:cubicBezTo>
                    <a:pt x="1" y="909"/>
                    <a:pt x="355" y="1543"/>
                    <a:pt x="1021" y="1543"/>
                  </a:cubicBezTo>
                  <a:cubicBezTo>
                    <a:pt x="1378" y="1543"/>
                    <a:pt x="1826" y="1360"/>
                    <a:pt x="2195" y="931"/>
                  </a:cubicBezTo>
                  <a:lnTo>
                    <a:pt x="2365" y="910"/>
                  </a:lnTo>
                  <a:cubicBezTo>
                    <a:pt x="2576" y="762"/>
                    <a:pt x="2428" y="529"/>
                    <a:pt x="2195" y="529"/>
                  </a:cubicBezTo>
                  <a:cubicBezTo>
                    <a:pt x="2117" y="550"/>
                    <a:pt x="2047" y="560"/>
                    <a:pt x="1984" y="560"/>
                  </a:cubicBezTo>
                  <a:cubicBezTo>
                    <a:pt x="1606" y="560"/>
                    <a:pt x="1479" y="218"/>
                    <a:pt x="124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1240425" y="3873700"/>
              <a:ext cx="47600" cy="44775"/>
            </a:xfrm>
            <a:custGeom>
              <a:avLst/>
              <a:gdLst/>
              <a:ahLst/>
              <a:cxnLst/>
              <a:rect l="l" t="t" r="r" b="b"/>
              <a:pathLst>
                <a:path w="1904" h="1791" extrusionOk="0">
                  <a:moveTo>
                    <a:pt x="882" y="1"/>
                  </a:moveTo>
                  <a:cubicBezTo>
                    <a:pt x="710" y="1"/>
                    <a:pt x="531" y="143"/>
                    <a:pt x="402" y="512"/>
                  </a:cubicBezTo>
                  <a:cubicBezTo>
                    <a:pt x="0" y="1098"/>
                    <a:pt x="805" y="1790"/>
                    <a:pt x="1452" y="1790"/>
                  </a:cubicBezTo>
                  <a:cubicBezTo>
                    <a:pt x="1622" y="1790"/>
                    <a:pt x="1780" y="1743"/>
                    <a:pt x="1904" y="1633"/>
                  </a:cubicBezTo>
                  <a:cubicBezTo>
                    <a:pt x="1586" y="1633"/>
                    <a:pt x="1290" y="1612"/>
                    <a:pt x="1163" y="1294"/>
                  </a:cubicBezTo>
                  <a:cubicBezTo>
                    <a:pt x="1673" y="844"/>
                    <a:pt x="1301" y="1"/>
                    <a:pt x="88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1146850" y="3808550"/>
              <a:ext cx="59925" cy="25625"/>
            </a:xfrm>
            <a:custGeom>
              <a:avLst/>
              <a:gdLst/>
              <a:ahLst/>
              <a:cxnLst/>
              <a:rect l="l" t="t" r="r" b="b"/>
              <a:pathLst>
                <a:path w="2397" h="1025" extrusionOk="0">
                  <a:moveTo>
                    <a:pt x="1087" y="0"/>
                  </a:moveTo>
                  <a:cubicBezTo>
                    <a:pt x="682" y="0"/>
                    <a:pt x="250" y="94"/>
                    <a:pt x="1" y="242"/>
                  </a:cubicBezTo>
                  <a:cubicBezTo>
                    <a:pt x="593" y="538"/>
                    <a:pt x="1333" y="580"/>
                    <a:pt x="1862" y="1024"/>
                  </a:cubicBezTo>
                  <a:cubicBezTo>
                    <a:pt x="2396" y="276"/>
                    <a:pt x="1782" y="0"/>
                    <a:pt x="1087"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1169575" y="4020525"/>
              <a:ext cx="55000" cy="23225"/>
            </a:xfrm>
            <a:custGeom>
              <a:avLst/>
              <a:gdLst/>
              <a:ahLst/>
              <a:cxnLst/>
              <a:rect l="l" t="t" r="r" b="b"/>
              <a:pathLst>
                <a:path w="2200" h="929" extrusionOk="0">
                  <a:moveTo>
                    <a:pt x="1519" y="0"/>
                  </a:moveTo>
                  <a:cubicBezTo>
                    <a:pt x="1011" y="0"/>
                    <a:pt x="375" y="354"/>
                    <a:pt x="0" y="582"/>
                  </a:cubicBezTo>
                  <a:cubicBezTo>
                    <a:pt x="71" y="565"/>
                    <a:pt x="137" y="558"/>
                    <a:pt x="200" y="558"/>
                  </a:cubicBezTo>
                  <a:cubicBezTo>
                    <a:pt x="652" y="558"/>
                    <a:pt x="921" y="928"/>
                    <a:pt x="1243" y="928"/>
                  </a:cubicBezTo>
                  <a:cubicBezTo>
                    <a:pt x="1399" y="928"/>
                    <a:pt x="1568" y="841"/>
                    <a:pt x="1777" y="582"/>
                  </a:cubicBezTo>
                  <a:cubicBezTo>
                    <a:pt x="1865" y="494"/>
                    <a:pt x="1997" y="450"/>
                    <a:pt x="2124" y="450"/>
                  </a:cubicBezTo>
                  <a:cubicBezTo>
                    <a:pt x="2150" y="450"/>
                    <a:pt x="2175" y="451"/>
                    <a:pt x="2200" y="455"/>
                  </a:cubicBezTo>
                  <a:cubicBezTo>
                    <a:pt x="2068" y="120"/>
                    <a:pt x="1815" y="0"/>
                    <a:pt x="151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45525" y="3725025"/>
              <a:ext cx="41775" cy="41450"/>
            </a:xfrm>
            <a:custGeom>
              <a:avLst/>
              <a:gdLst/>
              <a:ahLst/>
              <a:cxnLst/>
              <a:rect l="l" t="t" r="r" b="b"/>
              <a:pathLst>
                <a:path w="1671" h="1658" extrusionOk="0">
                  <a:moveTo>
                    <a:pt x="624" y="1"/>
                  </a:moveTo>
                  <a:cubicBezTo>
                    <a:pt x="459" y="1"/>
                    <a:pt x="286" y="63"/>
                    <a:pt x="106" y="177"/>
                  </a:cubicBezTo>
                  <a:cubicBezTo>
                    <a:pt x="0" y="495"/>
                    <a:pt x="529" y="643"/>
                    <a:pt x="381" y="981"/>
                  </a:cubicBezTo>
                  <a:cubicBezTo>
                    <a:pt x="360" y="1087"/>
                    <a:pt x="402" y="1193"/>
                    <a:pt x="465" y="1277"/>
                  </a:cubicBezTo>
                  <a:lnTo>
                    <a:pt x="487" y="1616"/>
                  </a:lnTo>
                  <a:cubicBezTo>
                    <a:pt x="550" y="1637"/>
                    <a:pt x="592" y="1637"/>
                    <a:pt x="656" y="1658"/>
                  </a:cubicBezTo>
                  <a:cubicBezTo>
                    <a:pt x="952" y="1256"/>
                    <a:pt x="1671" y="854"/>
                    <a:pt x="1206" y="304"/>
                  </a:cubicBezTo>
                  <a:cubicBezTo>
                    <a:pt x="1019" y="95"/>
                    <a:pt x="827" y="1"/>
                    <a:pt x="624"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2762125" y="4128650"/>
              <a:ext cx="51300" cy="41350"/>
            </a:xfrm>
            <a:custGeom>
              <a:avLst/>
              <a:gdLst/>
              <a:ahLst/>
              <a:cxnLst/>
              <a:rect l="l" t="t" r="r" b="b"/>
              <a:pathLst>
                <a:path w="2052" h="1654" extrusionOk="0">
                  <a:moveTo>
                    <a:pt x="1946" y="0"/>
                  </a:moveTo>
                  <a:cubicBezTo>
                    <a:pt x="1396" y="21"/>
                    <a:pt x="1015" y="381"/>
                    <a:pt x="550" y="550"/>
                  </a:cubicBezTo>
                  <a:cubicBezTo>
                    <a:pt x="570" y="862"/>
                    <a:pt x="589" y="1192"/>
                    <a:pt x="128" y="1192"/>
                  </a:cubicBezTo>
                  <a:cubicBezTo>
                    <a:pt x="89" y="1192"/>
                    <a:pt x="46" y="1189"/>
                    <a:pt x="0" y="1185"/>
                  </a:cubicBezTo>
                  <a:lnTo>
                    <a:pt x="0" y="1185"/>
                  </a:lnTo>
                  <a:cubicBezTo>
                    <a:pt x="218" y="1363"/>
                    <a:pt x="325" y="1654"/>
                    <a:pt x="670" y="1654"/>
                  </a:cubicBezTo>
                  <a:cubicBezTo>
                    <a:pt x="692" y="1654"/>
                    <a:pt x="716" y="1652"/>
                    <a:pt x="740" y="1650"/>
                  </a:cubicBezTo>
                  <a:cubicBezTo>
                    <a:pt x="1290" y="1185"/>
                    <a:pt x="1354" y="444"/>
                    <a:pt x="2052" y="64"/>
                  </a:cubicBezTo>
                  <a:lnTo>
                    <a:pt x="1946" y="0"/>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1231025" y="4054625"/>
              <a:ext cx="54075" cy="42050"/>
            </a:xfrm>
            <a:custGeom>
              <a:avLst/>
              <a:gdLst/>
              <a:ahLst/>
              <a:cxnLst/>
              <a:rect l="l" t="t" r="r" b="b"/>
              <a:pathLst>
                <a:path w="2163" h="1682" extrusionOk="0">
                  <a:moveTo>
                    <a:pt x="1908" y="0"/>
                  </a:moveTo>
                  <a:cubicBezTo>
                    <a:pt x="1253" y="0"/>
                    <a:pt x="1232" y="804"/>
                    <a:pt x="576" y="804"/>
                  </a:cubicBezTo>
                  <a:cubicBezTo>
                    <a:pt x="407" y="1015"/>
                    <a:pt x="216" y="1248"/>
                    <a:pt x="26" y="1460"/>
                  </a:cubicBezTo>
                  <a:cubicBezTo>
                    <a:pt x="1" y="1625"/>
                    <a:pt x="71" y="1682"/>
                    <a:pt x="189" y="1682"/>
                  </a:cubicBezTo>
                  <a:cubicBezTo>
                    <a:pt x="438" y="1682"/>
                    <a:pt x="899" y="1431"/>
                    <a:pt x="1113" y="1431"/>
                  </a:cubicBezTo>
                  <a:cubicBezTo>
                    <a:pt x="1134" y="1431"/>
                    <a:pt x="1152" y="1433"/>
                    <a:pt x="1168" y="1438"/>
                  </a:cubicBezTo>
                  <a:cubicBezTo>
                    <a:pt x="1337" y="1100"/>
                    <a:pt x="1464" y="719"/>
                    <a:pt x="1845" y="444"/>
                  </a:cubicBezTo>
                  <a:cubicBezTo>
                    <a:pt x="2014" y="339"/>
                    <a:pt x="2162" y="191"/>
                    <a:pt x="190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1988600" y="4013900"/>
              <a:ext cx="43400" cy="40750"/>
            </a:xfrm>
            <a:custGeom>
              <a:avLst/>
              <a:gdLst/>
              <a:ahLst/>
              <a:cxnLst/>
              <a:rect l="l" t="t" r="r" b="b"/>
              <a:pathLst>
                <a:path w="1736" h="1630" extrusionOk="0">
                  <a:moveTo>
                    <a:pt x="593" y="1"/>
                  </a:moveTo>
                  <a:cubicBezTo>
                    <a:pt x="1" y="593"/>
                    <a:pt x="276" y="1291"/>
                    <a:pt x="974" y="1629"/>
                  </a:cubicBezTo>
                  <a:cubicBezTo>
                    <a:pt x="1012" y="1626"/>
                    <a:pt x="1050" y="1625"/>
                    <a:pt x="1088" y="1625"/>
                  </a:cubicBezTo>
                  <a:cubicBezTo>
                    <a:pt x="1151" y="1625"/>
                    <a:pt x="1213" y="1628"/>
                    <a:pt x="1274" y="1628"/>
                  </a:cubicBezTo>
                  <a:cubicBezTo>
                    <a:pt x="1449" y="1628"/>
                    <a:pt x="1614" y="1609"/>
                    <a:pt x="1735" y="1460"/>
                  </a:cubicBezTo>
                  <a:cubicBezTo>
                    <a:pt x="614" y="1375"/>
                    <a:pt x="1629" y="804"/>
                    <a:pt x="656" y="43"/>
                  </a:cubicBezTo>
                  <a:lnTo>
                    <a:pt x="593" y="1"/>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1652850" y="3761175"/>
              <a:ext cx="37575" cy="32625"/>
            </a:xfrm>
            <a:custGeom>
              <a:avLst/>
              <a:gdLst/>
              <a:ahLst/>
              <a:cxnLst/>
              <a:rect l="l" t="t" r="r" b="b"/>
              <a:pathLst>
                <a:path w="1503" h="1305" extrusionOk="0">
                  <a:moveTo>
                    <a:pt x="1502" y="0"/>
                  </a:moveTo>
                  <a:cubicBezTo>
                    <a:pt x="847" y="191"/>
                    <a:pt x="297" y="656"/>
                    <a:pt x="1" y="1269"/>
                  </a:cubicBezTo>
                  <a:cubicBezTo>
                    <a:pt x="124" y="1294"/>
                    <a:pt x="235" y="1305"/>
                    <a:pt x="334" y="1305"/>
                  </a:cubicBezTo>
                  <a:cubicBezTo>
                    <a:pt x="1098" y="1305"/>
                    <a:pt x="1184" y="638"/>
                    <a:pt x="1502" y="170"/>
                  </a:cubicBezTo>
                  <a:lnTo>
                    <a:pt x="1502" y="0"/>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1086575" y="3644850"/>
              <a:ext cx="51850" cy="47625"/>
            </a:xfrm>
            <a:custGeom>
              <a:avLst/>
              <a:gdLst/>
              <a:ahLst/>
              <a:cxnLst/>
              <a:rect l="l" t="t" r="r" b="b"/>
              <a:pathLst>
                <a:path w="2074" h="1905" extrusionOk="0">
                  <a:moveTo>
                    <a:pt x="952" y="1"/>
                  </a:moveTo>
                  <a:lnTo>
                    <a:pt x="952" y="1"/>
                  </a:lnTo>
                  <a:cubicBezTo>
                    <a:pt x="1" y="825"/>
                    <a:pt x="1946" y="1164"/>
                    <a:pt x="593" y="1460"/>
                  </a:cubicBezTo>
                  <a:lnTo>
                    <a:pt x="1333" y="1904"/>
                  </a:lnTo>
                  <a:cubicBezTo>
                    <a:pt x="1587" y="1650"/>
                    <a:pt x="1820" y="1396"/>
                    <a:pt x="2073" y="1143"/>
                  </a:cubicBezTo>
                  <a:cubicBezTo>
                    <a:pt x="1249" y="1100"/>
                    <a:pt x="931" y="677"/>
                    <a:pt x="95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1963750" y="3974250"/>
              <a:ext cx="34400" cy="28075"/>
            </a:xfrm>
            <a:custGeom>
              <a:avLst/>
              <a:gdLst/>
              <a:ahLst/>
              <a:cxnLst/>
              <a:rect l="l" t="t" r="r" b="b"/>
              <a:pathLst>
                <a:path w="1376" h="1123" extrusionOk="0">
                  <a:moveTo>
                    <a:pt x="931" y="1"/>
                  </a:moveTo>
                  <a:lnTo>
                    <a:pt x="931" y="1"/>
                  </a:lnTo>
                  <a:cubicBezTo>
                    <a:pt x="530" y="191"/>
                    <a:pt x="191" y="529"/>
                    <a:pt x="1" y="952"/>
                  </a:cubicBezTo>
                  <a:cubicBezTo>
                    <a:pt x="122" y="1108"/>
                    <a:pt x="286" y="1122"/>
                    <a:pt x="457" y="1122"/>
                  </a:cubicBezTo>
                  <a:cubicBezTo>
                    <a:pt x="495" y="1122"/>
                    <a:pt x="533" y="1122"/>
                    <a:pt x="572" y="1122"/>
                  </a:cubicBezTo>
                  <a:cubicBezTo>
                    <a:pt x="1058" y="847"/>
                    <a:pt x="1375" y="508"/>
                    <a:pt x="931"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1490600" y="3946225"/>
              <a:ext cx="70950" cy="49775"/>
            </a:xfrm>
            <a:custGeom>
              <a:avLst/>
              <a:gdLst/>
              <a:ahLst/>
              <a:cxnLst/>
              <a:rect l="l" t="t" r="r" b="b"/>
              <a:pathLst>
                <a:path w="2838" h="1991" extrusionOk="0">
                  <a:moveTo>
                    <a:pt x="2245" y="1"/>
                  </a:moveTo>
                  <a:lnTo>
                    <a:pt x="1695" y="487"/>
                  </a:lnTo>
                  <a:cubicBezTo>
                    <a:pt x="1666" y="486"/>
                    <a:pt x="1637" y="486"/>
                    <a:pt x="1608" y="486"/>
                  </a:cubicBezTo>
                  <a:cubicBezTo>
                    <a:pt x="1" y="486"/>
                    <a:pt x="150" y="1990"/>
                    <a:pt x="960" y="1990"/>
                  </a:cubicBezTo>
                  <a:cubicBezTo>
                    <a:pt x="1079" y="1990"/>
                    <a:pt x="1213" y="1958"/>
                    <a:pt x="1357" y="1883"/>
                  </a:cubicBezTo>
                  <a:cubicBezTo>
                    <a:pt x="701" y="974"/>
                    <a:pt x="2838" y="1016"/>
                    <a:pt x="224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1472025" y="3987125"/>
              <a:ext cx="41800" cy="22275"/>
            </a:xfrm>
            <a:custGeom>
              <a:avLst/>
              <a:gdLst/>
              <a:ahLst/>
              <a:cxnLst/>
              <a:rect l="l" t="t" r="r" b="b"/>
              <a:pathLst>
                <a:path w="1672" h="891" extrusionOk="0">
                  <a:moveTo>
                    <a:pt x="993" y="1"/>
                  </a:moveTo>
                  <a:cubicBezTo>
                    <a:pt x="698" y="1"/>
                    <a:pt x="431" y="318"/>
                    <a:pt x="90" y="318"/>
                  </a:cubicBezTo>
                  <a:cubicBezTo>
                    <a:pt x="61" y="318"/>
                    <a:pt x="31" y="315"/>
                    <a:pt x="1" y="310"/>
                  </a:cubicBezTo>
                  <a:lnTo>
                    <a:pt x="1" y="310"/>
                  </a:lnTo>
                  <a:cubicBezTo>
                    <a:pt x="263" y="686"/>
                    <a:pt x="563" y="891"/>
                    <a:pt x="904" y="891"/>
                  </a:cubicBezTo>
                  <a:cubicBezTo>
                    <a:pt x="1140" y="891"/>
                    <a:pt x="1395" y="793"/>
                    <a:pt x="1672" y="585"/>
                  </a:cubicBezTo>
                  <a:cubicBezTo>
                    <a:pt x="1502" y="480"/>
                    <a:pt x="1375" y="332"/>
                    <a:pt x="1312" y="141"/>
                  </a:cubicBezTo>
                  <a:cubicBezTo>
                    <a:pt x="1200" y="39"/>
                    <a:pt x="1094" y="1"/>
                    <a:pt x="99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1596800" y="3771225"/>
              <a:ext cx="32275" cy="39750"/>
            </a:xfrm>
            <a:custGeom>
              <a:avLst/>
              <a:gdLst/>
              <a:ahLst/>
              <a:cxnLst/>
              <a:rect l="l" t="t" r="r" b="b"/>
              <a:pathLst>
                <a:path w="1291" h="1590" extrusionOk="0">
                  <a:moveTo>
                    <a:pt x="275" y="0"/>
                  </a:moveTo>
                  <a:cubicBezTo>
                    <a:pt x="381" y="529"/>
                    <a:pt x="275" y="1079"/>
                    <a:pt x="0" y="1523"/>
                  </a:cubicBezTo>
                  <a:cubicBezTo>
                    <a:pt x="23" y="1568"/>
                    <a:pt x="64" y="1589"/>
                    <a:pt x="107" y="1589"/>
                  </a:cubicBezTo>
                  <a:cubicBezTo>
                    <a:pt x="144" y="1589"/>
                    <a:pt x="183" y="1574"/>
                    <a:pt x="212" y="1544"/>
                  </a:cubicBezTo>
                  <a:cubicBezTo>
                    <a:pt x="466" y="1163"/>
                    <a:pt x="1143" y="994"/>
                    <a:pt x="910" y="360"/>
                  </a:cubicBezTo>
                  <a:cubicBezTo>
                    <a:pt x="868" y="254"/>
                    <a:pt x="1143" y="275"/>
                    <a:pt x="1291" y="254"/>
                  </a:cubicBezTo>
                  <a:cubicBezTo>
                    <a:pt x="1252" y="46"/>
                    <a:pt x="1004" y="38"/>
                    <a:pt x="741" y="38"/>
                  </a:cubicBezTo>
                  <a:cubicBezTo>
                    <a:pt x="719" y="38"/>
                    <a:pt x="697" y="38"/>
                    <a:pt x="675" y="38"/>
                  </a:cubicBezTo>
                  <a:cubicBezTo>
                    <a:pt x="532" y="38"/>
                    <a:pt x="388" y="36"/>
                    <a:pt x="275"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1470950" y="3934075"/>
              <a:ext cx="33850" cy="32025"/>
            </a:xfrm>
            <a:custGeom>
              <a:avLst/>
              <a:gdLst/>
              <a:ahLst/>
              <a:cxnLst/>
              <a:rect l="l" t="t" r="r" b="b"/>
              <a:pathLst>
                <a:path w="1354" h="1281" extrusionOk="0">
                  <a:moveTo>
                    <a:pt x="888" y="0"/>
                  </a:moveTo>
                  <a:lnTo>
                    <a:pt x="888" y="0"/>
                  </a:lnTo>
                  <a:cubicBezTo>
                    <a:pt x="508" y="296"/>
                    <a:pt x="212" y="698"/>
                    <a:pt x="0" y="1121"/>
                  </a:cubicBezTo>
                  <a:cubicBezTo>
                    <a:pt x="167" y="1223"/>
                    <a:pt x="318" y="1281"/>
                    <a:pt x="454" y="1281"/>
                  </a:cubicBezTo>
                  <a:cubicBezTo>
                    <a:pt x="628" y="1281"/>
                    <a:pt x="779" y="1187"/>
                    <a:pt x="909" y="973"/>
                  </a:cubicBezTo>
                  <a:cubicBezTo>
                    <a:pt x="761" y="656"/>
                    <a:pt x="1354" y="317"/>
                    <a:pt x="88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1216100" y="4046700"/>
              <a:ext cx="32800" cy="31975"/>
            </a:xfrm>
            <a:custGeom>
              <a:avLst/>
              <a:gdLst/>
              <a:ahLst/>
              <a:cxnLst/>
              <a:rect l="l" t="t" r="r" b="b"/>
              <a:pathLst>
                <a:path w="1312" h="1279" extrusionOk="0">
                  <a:moveTo>
                    <a:pt x="1290" y="0"/>
                  </a:moveTo>
                  <a:cubicBezTo>
                    <a:pt x="783" y="275"/>
                    <a:pt x="317" y="656"/>
                    <a:pt x="0" y="1142"/>
                  </a:cubicBezTo>
                  <a:cubicBezTo>
                    <a:pt x="96" y="1238"/>
                    <a:pt x="189" y="1278"/>
                    <a:pt x="279" y="1278"/>
                  </a:cubicBezTo>
                  <a:cubicBezTo>
                    <a:pt x="666" y="1278"/>
                    <a:pt x="1003" y="544"/>
                    <a:pt x="1311" y="338"/>
                  </a:cubicBezTo>
                  <a:lnTo>
                    <a:pt x="1290" y="0"/>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706625" y="4053750"/>
              <a:ext cx="37575" cy="16975"/>
            </a:xfrm>
            <a:custGeom>
              <a:avLst/>
              <a:gdLst/>
              <a:ahLst/>
              <a:cxnLst/>
              <a:rect l="l" t="t" r="r" b="b"/>
              <a:pathLst>
                <a:path w="1503" h="679" extrusionOk="0">
                  <a:moveTo>
                    <a:pt x="819" y="0"/>
                  </a:moveTo>
                  <a:cubicBezTo>
                    <a:pt x="554" y="0"/>
                    <a:pt x="278" y="96"/>
                    <a:pt x="1" y="162"/>
                  </a:cubicBezTo>
                  <a:cubicBezTo>
                    <a:pt x="43" y="183"/>
                    <a:pt x="85" y="204"/>
                    <a:pt x="149" y="204"/>
                  </a:cubicBezTo>
                  <a:cubicBezTo>
                    <a:pt x="350" y="562"/>
                    <a:pt x="493" y="679"/>
                    <a:pt x="642" y="679"/>
                  </a:cubicBezTo>
                  <a:cubicBezTo>
                    <a:pt x="855" y="679"/>
                    <a:pt x="1080" y="443"/>
                    <a:pt x="1502" y="331"/>
                  </a:cubicBezTo>
                  <a:cubicBezTo>
                    <a:pt x="1291" y="79"/>
                    <a:pt x="1060" y="0"/>
                    <a:pt x="81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1211875" y="3838375"/>
              <a:ext cx="33850" cy="28500"/>
            </a:xfrm>
            <a:custGeom>
              <a:avLst/>
              <a:gdLst/>
              <a:ahLst/>
              <a:cxnLst/>
              <a:rect l="l" t="t" r="r" b="b"/>
              <a:pathLst>
                <a:path w="1354" h="1140" extrusionOk="0">
                  <a:moveTo>
                    <a:pt x="994" y="0"/>
                  </a:moveTo>
                  <a:cubicBezTo>
                    <a:pt x="592" y="254"/>
                    <a:pt x="148" y="466"/>
                    <a:pt x="0" y="931"/>
                  </a:cubicBezTo>
                  <a:cubicBezTo>
                    <a:pt x="76" y="1071"/>
                    <a:pt x="113" y="1140"/>
                    <a:pt x="187" y="1140"/>
                  </a:cubicBezTo>
                  <a:cubicBezTo>
                    <a:pt x="258" y="1140"/>
                    <a:pt x="364" y="1076"/>
                    <a:pt x="571" y="952"/>
                  </a:cubicBezTo>
                  <a:cubicBezTo>
                    <a:pt x="762" y="656"/>
                    <a:pt x="1354" y="487"/>
                    <a:pt x="994"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771325" y="3734850"/>
              <a:ext cx="38500" cy="23000"/>
            </a:xfrm>
            <a:custGeom>
              <a:avLst/>
              <a:gdLst/>
              <a:ahLst/>
              <a:cxnLst/>
              <a:rect l="l" t="t" r="r" b="b"/>
              <a:pathLst>
                <a:path w="1540" h="920" extrusionOk="0">
                  <a:moveTo>
                    <a:pt x="1165" y="1"/>
                  </a:moveTo>
                  <a:cubicBezTo>
                    <a:pt x="675" y="1"/>
                    <a:pt x="1" y="919"/>
                    <a:pt x="1080" y="919"/>
                  </a:cubicBezTo>
                  <a:cubicBezTo>
                    <a:pt x="1197" y="919"/>
                    <a:pt x="1336" y="908"/>
                    <a:pt x="1497" y="884"/>
                  </a:cubicBezTo>
                  <a:lnTo>
                    <a:pt x="1540" y="609"/>
                  </a:lnTo>
                  <a:cubicBezTo>
                    <a:pt x="1540" y="159"/>
                    <a:pt x="1368" y="1"/>
                    <a:pt x="116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1220875" y="3861625"/>
              <a:ext cx="25950" cy="29125"/>
            </a:xfrm>
            <a:custGeom>
              <a:avLst/>
              <a:gdLst/>
              <a:ahLst/>
              <a:cxnLst/>
              <a:rect l="l" t="t" r="r" b="b"/>
              <a:pathLst>
                <a:path w="1038" h="1165" extrusionOk="0">
                  <a:moveTo>
                    <a:pt x="360" y="1"/>
                  </a:moveTo>
                  <a:cubicBezTo>
                    <a:pt x="149" y="85"/>
                    <a:pt x="22" y="276"/>
                    <a:pt x="1" y="487"/>
                  </a:cubicBezTo>
                  <a:cubicBezTo>
                    <a:pt x="276" y="572"/>
                    <a:pt x="445" y="868"/>
                    <a:pt x="403" y="1164"/>
                  </a:cubicBezTo>
                  <a:cubicBezTo>
                    <a:pt x="1037" y="1016"/>
                    <a:pt x="487" y="381"/>
                    <a:pt x="931" y="170"/>
                  </a:cubicBezTo>
                  <a:lnTo>
                    <a:pt x="931" y="22"/>
                  </a:lnTo>
                  <a:cubicBezTo>
                    <a:pt x="909" y="15"/>
                    <a:pt x="887" y="11"/>
                    <a:pt x="865" y="11"/>
                  </a:cubicBezTo>
                  <a:cubicBezTo>
                    <a:pt x="755" y="11"/>
                    <a:pt x="645" y="87"/>
                    <a:pt x="535" y="87"/>
                  </a:cubicBezTo>
                  <a:cubicBezTo>
                    <a:pt x="477" y="87"/>
                    <a:pt x="419" y="66"/>
                    <a:pt x="360"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1411225" y="3896275"/>
              <a:ext cx="23300" cy="15350"/>
            </a:xfrm>
            <a:custGeom>
              <a:avLst/>
              <a:gdLst/>
              <a:ahLst/>
              <a:cxnLst/>
              <a:rect l="l" t="t" r="r" b="b"/>
              <a:pathLst>
                <a:path w="932" h="614" extrusionOk="0">
                  <a:moveTo>
                    <a:pt x="649" y="0"/>
                  </a:moveTo>
                  <a:cubicBezTo>
                    <a:pt x="410" y="0"/>
                    <a:pt x="184" y="218"/>
                    <a:pt x="1" y="370"/>
                  </a:cubicBezTo>
                  <a:lnTo>
                    <a:pt x="1" y="561"/>
                  </a:lnTo>
                  <a:cubicBezTo>
                    <a:pt x="137" y="595"/>
                    <a:pt x="262" y="613"/>
                    <a:pt x="374" y="613"/>
                  </a:cubicBezTo>
                  <a:cubicBezTo>
                    <a:pt x="680" y="613"/>
                    <a:pt x="885" y="473"/>
                    <a:pt x="932" y="116"/>
                  </a:cubicBezTo>
                  <a:cubicBezTo>
                    <a:pt x="837" y="33"/>
                    <a:pt x="742" y="0"/>
                    <a:pt x="64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788900" y="3743725"/>
              <a:ext cx="26375" cy="19075"/>
            </a:xfrm>
            <a:custGeom>
              <a:avLst/>
              <a:gdLst/>
              <a:ahLst/>
              <a:cxnLst/>
              <a:rect l="l" t="t" r="r" b="b"/>
              <a:pathLst>
                <a:path w="1055" h="763" extrusionOk="0">
                  <a:moveTo>
                    <a:pt x="889" y="1"/>
                  </a:moveTo>
                  <a:lnTo>
                    <a:pt x="889" y="1"/>
                  </a:lnTo>
                  <a:cubicBezTo>
                    <a:pt x="572" y="64"/>
                    <a:pt x="255" y="191"/>
                    <a:pt x="1" y="402"/>
                  </a:cubicBezTo>
                  <a:cubicBezTo>
                    <a:pt x="170" y="466"/>
                    <a:pt x="170" y="614"/>
                    <a:pt x="191" y="762"/>
                  </a:cubicBezTo>
                  <a:cubicBezTo>
                    <a:pt x="196" y="762"/>
                    <a:pt x="201" y="763"/>
                    <a:pt x="206" y="763"/>
                  </a:cubicBezTo>
                  <a:cubicBezTo>
                    <a:pt x="450" y="763"/>
                    <a:pt x="1055" y="290"/>
                    <a:pt x="88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761400" y="3741600"/>
              <a:ext cx="23825" cy="20050"/>
            </a:xfrm>
            <a:custGeom>
              <a:avLst/>
              <a:gdLst/>
              <a:ahLst/>
              <a:cxnLst/>
              <a:rect l="l" t="t" r="r" b="b"/>
              <a:pathLst>
                <a:path w="953" h="802" extrusionOk="0">
                  <a:moveTo>
                    <a:pt x="212" y="1"/>
                  </a:moveTo>
                  <a:lnTo>
                    <a:pt x="1" y="43"/>
                  </a:lnTo>
                  <a:cubicBezTo>
                    <a:pt x="32" y="422"/>
                    <a:pt x="64" y="802"/>
                    <a:pt x="439" y="802"/>
                  </a:cubicBezTo>
                  <a:cubicBezTo>
                    <a:pt x="566" y="802"/>
                    <a:pt x="733" y="758"/>
                    <a:pt x="952" y="657"/>
                  </a:cubicBezTo>
                  <a:cubicBezTo>
                    <a:pt x="635" y="487"/>
                    <a:pt x="106" y="509"/>
                    <a:pt x="21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752400" y="3729450"/>
              <a:ext cx="32275" cy="20650"/>
            </a:xfrm>
            <a:custGeom>
              <a:avLst/>
              <a:gdLst/>
              <a:ahLst/>
              <a:cxnLst/>
              <a:rect l="l" t="t" r="r" b="b"/>
              <a:pathLst>
                <a:path w="1291" h="826" extrusionOk="0">
                  <a:moveTo>
                    <a:pt x="381" y="0"/>
                  </a:moveTo>
                  <a:cubicBezTo>
                    <a:pt x="190" y="0"/>
                    <a:pt x="21" y="149"/>
                    <a:pt x="0" y="339"/>
                  </a:cubicBezTo>
                  <a:cubicBezTo>
                    <a:pt x="39" y="337"/>
                    <a:pt x="76" y="336"/>
                    <a:pt x="113" y="336"/>
                  </a:cubicBezTo>
                  <a:cubicBezTo>
                    <a:pt x="479" y="336"/>
                    <a:pt x="744" y="441"/>
                    <a:pt x="783" y="825"/>
                  </a:cubicBezTo>
                  <a:cubicBezTo>
                    <a:pt x="1290" y="318"/>
                    <a:pt x="529" y="275"/>
                    <a:pt x="38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1687225" y="3817225"/>
              <a:ext cx="15900" cy="16400"/>
            </a:xfrm>
            <a:custGeom>
              <a:avLst/>
              <a:gdLst/>
              <a:ahLst/>
              <a:cxnLst/>
              <a:rect l="l" t="t" r="r" b="b"/>
              <a:pathLst>
                <a:path w="636" h="656" extrusionOk="0">
                  <a:moveTo>
                    <a:pt x="635" y="0"/>
                  </a:moveTo>
                  <a:cubicBezTo>
                    <a:pt x="1" y="212"/>
                    <a:pt x="297" y="444"/>
                    <a:pt x="635" y="656"/>
                  </a:cubicBezTo>
                  <a:lnTo>
                    <a:pt x="635" y="0"/>
                  </a:ln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011875" y="3793675"/>
              <a:ext cx="15900" cy="15650"/>
            </a:xfrm>
            <a:custGeom>
              <a:avLst/>
              <a:gdLst/>
              <a:ahLst/>
              <a:cxnLst/>
              <a:rect l="l" t="t" r="r" b="b"/>
              <a:pathLst>
                <a:path w="636" h="626" extrusionOk="0">
                  <a:moveTo>
                    <a:pt x="209" y="1"/>
                  </a:moveTo>
                  <a:cubicBezTo>
                    <a:pt x="86" y="1"/>
                    <a:pt x="1" y="38"/>
                    <a:pt x="65" y="139"/>
                  </a:cubicBezTo>
                  <a:cubicBezTo>
                    <a:pt x="86" y="350"/>
                    <a:pt x="65" y="604"/>
                    <a:pt x="445" y="625"/>
                  </a:cubicBezTo>
                  <a:cubicBezTo>
                    <a:pt x="340" y="414"/>
                    <a:pt x="149" y="181"/>
                    <a:pt x="636" y="139"/>
                  </a:cubicBezTo>
                  <a:cubicBezTo>
                    <a:pt x="600" y="66"/>
                    <a:pt x="371" y="1"/>
                    <a:pt x="20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1358350" y="3914500"/>
              <a:ext cx="10075" cy="24350"/>
            </a:xfrm>
            <a:custGeom>
              <a:avLst/>
              <a:gdLst/>
              <a:ahLst/>
              <a:cxnLst/>
              <a:rect l="l" t="t" r="r" b="b"/>
              <a:pathLst>
                <a:path w="403" h="974" extrusionOk="0">
                  <a:moveTo>
                    <a:pt x="255" y="1"/>
                  </a:moveTo>
                  <a:lnTo>
                    <a:pt x="255" y="1"/>
                  </a:lnTo>
                  <a:cubicBezTo>
                    <a:pt x="1" y="297"/>
                    <a:pt x="170" y="635"/>
                    <a:pt x="128" y="974"/>
                  </a:cubicBezTo>
                  <a:cubicBezTo>
                    <a:pt x="403" y="656"/>
                    <a:pt x="255" y="318"/>
                    <a:pt x="25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1730575" y="4086875"/>
              <a:ext cx="7950" cy="25400"/>
            </a:xfrm>
            <a:custGeom>
              <a:avLst/>
              <a:gdLst/>
              <a:ahLst/>
              <a:cxnLst/>
              <a:rect l="l" t="t" r="r" b="b"/>
              <a:pathLst>
                <a:path w="318" h="1016" extrusionOk="0">
                  <a:moveTo>
                    <a:pt x="318" y="0"/>
                  </a:moveTo>
                  <a:cubicBezTo>
                    <a:pt x="1" y="170"/>
                    <a:pt x="254" y="445"/>
                    <a:pt x="149" y="656"/>
                  </a:cubicBezTo>
                  <a:lnTo>
                    <a:pt x="297" y="1016"/>
                  </a:lnTo>
                  <a:cubicBezTo>
                    <a:pt x="318" y="677"/>
                    <a:pt x="318" y="339"/>
                    <a:pt x="31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407350" y="4106975"/>
              <a:ext cx="7425" cy="21175"/>
            </a:xfrm>
            <a:custGeom>
              <a:avLst/>
              <a:gdLst/>
              <a:ahLst/>
              <a:cxnLst/>
              <a:rect l="l" t="t" r="r" b="b"/>
              <a:pathLst>
                <a:path w="297" h="847" extrusionOk="0">
                  <a:moveTo>
                    <a:pt x="296" y="0"/>
                  </a:moveTo>
                  <a:lnTo>
                    <a:pt x="106" y="148"/>
                  </a:lnTo>
                  <a:cubicBezTo>
                    <a:pt x="148" y="381"/>
                    <a:pt x="0" y="656"/>
                    <a:pt x="254" y="846"/>
                  </a:cubicBezTo>
                  <a:cubicBezTo>
                    <a:pt x="275" y="550"/>
                    <a:pt x="275" y="275"/>
                    <a:pt x="296"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81450" y="4102725"/>
              <a:ext cx="34000" cy="20125"/>
            </a:xfrm>
            <a:custGeom>
              <a:avLst/>
              <a:gdLst/>
              <a:ahLst/>
              <a:cxnLst/>
              <a:rect l="l" t="t" r="r" b="b"/>
              <a:pathLst>
                <a:path w="1360" h="805" extrusionOk="0">
                  <a:moveTo>
                    <a:pt x="402" y="1"/>
                  </a:moveTo>
                  <a:cubicBezTo>
                    <a:pt x="198" y="1"/>
                    <a:pt x="7" y="163"/>
                    <a:pt x="1" y="635"/>
                  </a:cubicBezTo>
                  <a:lnTo>
                    <a:pt x="170" y="805"/>
                  </a:lnTo>
                  <a:cubicBezTo>
                    <a:pt x="1359" y="776"/>
                    <a:pt x="848" y="1"/>
                    <a:pt x="40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1025775" y="3585100"/>
              <a:ext cx="56600" cy="38700"/>
            </a:xfrm>
            <a:custGeom>
              <a:avLst/>
              <a:gdLst/>
              <a:ahLst/>
              <a:cxnLst/>
              <a:rect l="l" t="t" r="r" b="b"/>
              <a:pathLst>
                <a:path w="2264" h="1548" extrusionOk="0">
                  <a:moveTo>
                    <a:pt x="1312" y="1"/>
                  </a:moveTo>
                  <a:cubicBezTo>
                    <a:pt x="995" y="403"/>
                    <a:pt x="1" y="931"/>
                    <a:pt x="508" y="1481"/>
                  </a:cubicBezTo>
                  <a:cubicBezTo>
                    <a:pt x="588" y="1527"/>
                    <a:pt x="664" y="1547"/>
                    <a:pt x="739" y="1547"/>
                  </a:cubicBezTo>
                  <a:cubicBezTo>
                    <a:pt x="1142" y="1547"/>
                    <a:pt x="1487" y="962"/>
                    <a:pt x="1862" y="783"/>
                  </a:cubicBezTo>
                  <a:cubicBezTo>
                    <a:pt x="2264" y="233"/>
                    <a:pt x="1672" y="170"/>
                    <a:pt x="131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1048500" y="3593025"/>
              <a:ext cx="32275" cy="32750"/>
            </a:xfrm>
            <a:custGeom>
              <a:avLst/>
              <a:gdLst/>
              <a:ahLst/>
              <a:cxnLst/>
              <a:rect l="l" t="t" r="r" b="b"/>
              <a:pathLst>
                <a:path w="1291" h="1310" extrusionOk="0">
                  <a:moveTo>
                    <a:pt x="931" y="1"/>
                  </a:moveTo>
                  <a:cubicBezTo>
                    <a:pt x="656" y="445"/>
                    <a:pt x="868" y="1164"/>
                    <a:pt x="0" y="1291"/>
                  </a:cubicBezTo>
                  <a:cubicBezTo>
                    <a:pt x="113" y="1303"/>
                    <a:pt x="212" y="1309"/>
                    <a:pt x="297" y="1309"/>
                  </a:cubicBezTo>
                  <a:cubicBezTo>
                    <a:pt x="1237" y="1309"/>
                    <a:pt x="651" y="602"/>
                    <a:pt x="1291"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1034750" y="3661250"/>
              <a:ext cx="18525" cy="11650"/>
            </a:xfrm>
            <a:custGeom>
              <a:avLst/>
              <a:gdLst/>
              <a:ahLst/>
              <a:cxnLst/>
              <a:rect l="l" t="t" r="r" b="b"/>
              <a:pathLst>
                <a:path w="741" h="466" extrusionOk="0">
                  <a:moveTo>
                    <a:pt x="741" y="0"/>
                  </a:moveTo>
                  <a:cubicBezTo>
                    <a:pt x="423" y="0"/>
                    <a:pt x="148" y="191"/>
                    <a:pt x="0" y="466"/>
                  </a:cubicBezTo>
                  <a:cubicBezTo>
                    <a:pt x="339" y="423"/>
                    <a:pt x="677" y="381"/>
                    <a:pt x="7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1062775" y="3625300"/>
              <a:ext cx="14300" cy="19575"/>
            </a:xfrm>
            <a:custGeom>
              <a:avLst/>
              <a:gdLst/>
              <a:ahLst/>
              <a:cxnLst/>
              <a:rect l="l" t="t" r="r" b="b"/>
              <a:pathLst>
                <a:path w="572" h="783" extrusionOk="0">
                  <a:moveTo>
                    <a:pt x="571" y="0"/>
                  </a:moveTo>
                  <a:lnTo>
                    <a:pt x="571" y="0"/>
                  </a:lnTo>
                  <a:cubicBezTo>
                    <a:pt x="254" y="148"/>
                    <a:pt x="43" y="444"/>
                    <a:pt x="0" y="783"/>
                  </a:cubicBezTo>
                  <a:cubicBezTo>
                    <a:pt x="318" y="635"/>
                    <a:pt x="529" y="338"/>
                    <a:pt x="57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822725" y="3762225"/>
              <a:ext cx="85150" cy="50825"/>
            </a:xfrm>
            <a:custGeom>
              <a:avLst/>
              <a:gdLst/>
              <a:ahLst/>
              <a:cxnLst/>
              <a:rect l="l" t="t" r="r" b="b"/>
              <a:pathLst>
                <a:path w="3406" h="2033" extrusionOk="0">
                  <a:moveTo>
                    <a:pt x="1735" y="1"/>
                  </a:moveTo>
                  <a:cubicBezTo>
                    <a:pt x="1671" y="1"/>
                    <a:pt x="1608" y="1"/>
                    <a:pt x="1544" y="22"/>
                  </a:cubicBezTo>
                  <a:cubicBezTo>
                    <a:pt x="1312" y="614"/>
                    <a:pt x="931" y="1143"/>
                    <a:pt x="466" y="1566"/>
                  </a:cubicBezTo>
                  <a:cubicBezTo>
                    <a:pt x="318" y="1693"/>
                    <a:pt x="0" y="1777"/>
                    <a:pt x="191" y="1989"/>
                  </a:cubicBezTo>
                  <a:cubicBezTo>
                    <a:pt x="289" y="2019"/>
                    <a:pt x="384" y="2032"/>
                    <a:pt x="474" y="2032"/>
                  </a:cubicBezTo>
                  <a:cubicBezTo>
                    <a:pt x="1371" y="2032"/>
                    <a:pt x="1894" y="692"/>
                    <a:pt x="2996" y="692"/>
                  </a:cubicBezTo>
                  <a:cubicBezTo>
                    <a:pt x="3040" y="692"/>
                    <a:pt x="3084" y="694"/>
                    <a:pt x="3130" y="699"/>
                  </a:cubicBezTo>
                  <a:cubicBezTo>
                    <a:pt x="3384" y="699"/>
                    <a:pt x="3384" y="360"/>
                    <a:pt x="3405" y="149"/>
                  </a:cubicBezTo>
                  <a:lnTo>
                    <a:pt x="3405" y="149"/>
                  </a:lnTo>
                  <a:cubicBezTo>
                    <a:pt x="3072" y="322"/>
                    <a:pt x="2514" y="632"/>
                    <a:pt x="2133" y="632"/>
                  </a:cubicBezTo>
                  <a:cubicBezTo>
                    <a:pt x="1863" y="632"/>
                    <a:pt x="1682" y="475"/>
                    <a:pt x="173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2451200" y="3912425"/>
              <a:ext cx="70300" cy="49250"/>
            </a:xfrm>
            <a:custGeom>
              <a:avLst/>
              <a:gdLst/>
              <a:ahLst/>
              <a:cxnLst/>
              <a:rect l="l" t="t" r="r" b="b"/>
              <a:pathLst>
                <a:path w="2812" h="1970" extrusionOk="0">
                  <a:moveTo>
                    <a:pt x="668" y="0"/>
                  </a:moveTo>
                  <a:cubicBezTo>
                    <a:pt x="0" y="0"/>
                    <a:pt x="860" y="606"/>
                    <a:pt x="485" y="1247"/>
                  </a:cubicBezTo>
                  <a:cubicBezTo>
                    <a:pt x="633" y="1522"/>
                    <a:pt x="422" y="1881"/>
                    <a:pt x="845" y="1945"/>
                  </a:cubicBezTo>
                  <a:cubicBezTo>
                    <a:pt x="927" y="1960"/>
                    <a:pt x="1009" y="1969"/>
                    <a:pt x="1087" y="1969"/>
                  </a:cubicBezTo>
                  <a:cubicBezTo>
                    <a:pt x="1335" y="1969"/>
                    <a:pt x="1552" y="1879"/>
                    <a:pt x="1649" y="1606"/>
                  </a:cubicBezTo>
                  <a:cubicBezTo>
                    <a:pt x="2008" y="1099"/>
                    <a:pt x="2812" y="845"/>
                    <a:pt x="2072" y="253"/>
                  </a:cubicBezTo>
                  <a:cubicBezTo>
                    <a:pt x="1331" y="76"/>
                    <a:pt x="904" y="0"/>
                    <a:pt x="66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1211350" y="3866225"/>
              <a:ext cx="37025" cy="40175"/>
            </a:xfrm>
            <a:custGeom>
              <a:avLst/>
              <a:gdLst/>
              <a:ahLst/>
              <a:cxnLst/>
              <a:rect l="l" t="t" r="r" b="b"/>
              <a:pathLst>
                <a:path w="1481" h="1607" extrusionOk="0">
                  <a:moveTo>
                    <a:pt x="639" y="1"/>
                  </a:moveTo>
                  <a:cubicBezTo>
                    <a:pt x="52" y="1"/>
                    <a:pt x="322" y="719"/>
                    <a:pt x="0" y="980"/>
                  </a:cubicBezTo>
                  <a:cubicBezTo>
                    <a:pt x="0" y="1170"/>
                    <a:pt x="0" y="1382"/>
                    <a:pt x="0" y="1593"/>
                  </a:cubicBezTo>
                  <a:cubicBezTo>
                    <a:pt x="64" y="1602"/>
                    <a:pt x="126" y="1607"/>
                    <a:pt x="186" y="1607"/>
                  </a:cubicBezTo>
                  <a:cubicBezTo>
                    <a:pt x="684" y="1607"/>
                    <a:pt x="1066" y="1317"/>
                    <a:pt x="1481" y="1128"/>
                  </a:cubicBezTo>
                  <a:cubicBezTo>
                    <a:pt x="614" y="959"/>
                    <a:pt x="381" y="599"/>
                    <a:pt x="741" y="7"/>
                  </a:cubicBezTo>
                  <a:cubicBezTo>
                    <a:pt x="704" y="3"/>
                    <a:pt x="670" y="1"/>
                    <a:pt x="639"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1616475" y="3809175"/>
              <a:ext cx="24450" cy="8600"/>
            </a:xfrm>
            <a:custGeom>
              <a:avLst/>
              <a:gdLst/>
              <a:ahLst/>
              <a:cxnLst/>
              <a:rect l="l" t="t" r="r" b="b"/>
              <a:pathLst>
                <a:path w="978" h="344" extrusionOk="0">
                  <a:moveTo>
                    <a:pt x="682" y="0"/>
                  </a:moveTo>
                  <a:cubicBezTo>
                    <a:pt x="426" y="0"/>
                    <a:pt x="0" y="69"/>
                    <a:pt x="238" y="343"/>
                  </a:cubicBezTo>
                  <a:cubicBezTo>
                    <a:pt x="555" y="343"/>
                    <a:pt x="830" y="301"/>
                    <a:pt x="978" y="5"/>
                  </a:cubicBezTo>
                  <a:lnTo>
                    <a:pt x="787" y="5"/>
                  </a:lnTo>
                  <a:cubicBezTo>
                    <a:pt x="759" y="2"/>
                    <a:pt x="723" y="0"/>
                    <a:pt x="68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1698850" y="4050400"/>
              <a:ext cx="28050" cy="32275"/>
            </a:xfrm>
            <a:custGeom>
              <a:avLst/>
              <a:gdLst/>
              <a:ahLst/>
              <a:cxnLst/>
              <a:rect l="l" t="t" r="r" b="b"/>
              <a:pathLst>
                <a:path w="1122" h="1291" extrusionOk="0">
                  <a:moveTo>
                    <a:pt x="1122" y="0"/>
                  </a:moveTo>
                  <a:lnTo>
                    <a:pt x="1122" y="0"/>
                  </a:lnTo>
                  <a:cubicBezTo>
                    <a:pt x="170" y="64"/>
                    <a:pt x="297" y="825"/>
                    <a:pt x="1" y="1290"/>
                  </a:cubicBezTo>
                  <a:cubicBezTo>
                    <a:pt x="614" y="1036"/>
                    <a:pt x="825" y="508"/>
                    <a:pt x="112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1718400" y="4083175"/>
              <a:ext cx="19575" cy="23825"/>
            </a:xfrm>
            <a:custGeom>
              <a:avLst/>
              <a:gdLst/>
              <a:ahLst/>
              <a:cxnLst/>
              <a:rect l="l" t="t" r="r" b="b"/>
              <a:pathLst>
                <a:path w="783" h="953" extrusionOk="0">
                  <a:moveTo>
                    <a:pt x="613" y="0"/>
                  </a:moveTo>
                  <a:cubicBezTo>
                    <a:pt x="254" y="381"/>
                    <a:pt x="0" y="741"/>
                    <a:pt x="783" y="952"/>
                  </a:cubicBezTo>
                  <a:cubicBezTo>
                    <a:pt x="783" y="635"/>
                    <a:pt x="783" y="318"/>
                    <a:pt x="783"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1196025" y="4057500"/>
              <a:ext cx="44975" cy="32750"/>
            </a:xfrm>
            <a:custGeom>
              <a:avLst/>
              <a:gdLst/>
              <a:ahLst/>
              <a:cxnLst/>
              <a:rect l="l" t="t" r="r" b="b"/>
              <a:pathLst>
                <a:path w="1799" h="1310" extrusionOk="0">
                  <a:moveTo>
                    <a:pt x="1125" y="0"/>
                  </a:moveTo>
                  <a:cubicBezTo>
                    <a:pt x="1086" y="0"/>
                    <a:pt x="1049" y="15"/>
                    <a:pt x="1016" y="54"/>
                  </a:cubicBezTo>
                  <a:cubicBezTo>
                    <a:pt x="868" y="393"/>
                    <a:pt x="1" y="1070"/>
                    <a:pt x="508" y="1302"/>
                  </a:cubicBezTo>
                  <a:cubicBezTo>
                    <a:pt x="550" y="1307"/>
                    <a:pt x="589" y="1309"/>
                    <a:pt x="627" y="1309"/>
                  </a:cubicBezTo>
                  <a:cubicBezTo>
                    <a:pt x="1094" y="1309"/>
                    <a:pt x="1315" y="964"/>
                    <a:pt x="1608" y="710"/>
                  </a:cubicBezTo>
                  <a:cubicBezTo>
                    <a:pt x="1608" y="499"/>
                    <a:pt x="1798" y="245"/>
                    <a:pt x="1397" y="118"/>
                  </a:cubicBezTo>
                  <a:cubicBezTo>
                    <a:pt x="1309" y="74"/>
                    <a:pt x="1211" y="0"/>
                    <a:pt x="1125"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024025" y="3873275"/>
              <a:ext cx="18525" cy="32275"/>
            </a:xfrm>
            <a:custGeom>
              <a:avLst/>
              <a:gdLst/>
              <a:ahLst/>
              <a:cxnLst/>
              <a:rect l="l" t="t" r="r" b="b"/>
              <a:pathLst>
                <a:path w="741" h="1291" extrusionOk="0">
                  <a:moveTo>
                    <a:pt x="741" y="0"/>
                  </a:moveTo>
                  <a:lnTo>
                    <a:pt x="741" y="0"/>
                  </a:lnTo>
                  <a:cubicBezTo>
                    <a:pt x="360" y="338"/>
                    <a:pt x="85" y="783"/>
                    <a:pt x="1" y="1290"/>
                  </a:cubicBezTo>
                  <a:lnTo>
                    <a:pt x="572" y="1290"/>
                  </a:lnTo>
                  <a:cubicBezTo>
                    <a:pt x="466" y="846"/>
                    <a:pt x="741" y="444"/>
                    <a:pt x="7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1996000" y="3841550"/>
              <a:ext cx="14300" cy="19575"/>
            </a:xfrm>
            <a:custGeom>
              <a:avLst/>
              <a:gdLst/>
              <a:ahLst/>
              <a:cxnLst/>
              <a:rect l="l" t="t" r="r" b="b"/>
              <a:pathLst>
                <a:path w="572" h="783" extrusionOk="0">
                  <a:moveTo>
                    <a:pt x="170" y="0"/>
                  </a:moveTo>
                  <a:cubicBezTo>
                    <a:pt x="212" y="275"/>
                    <a:pt x="149" y="550"/>
                    <a:pt x="1" y="783"/>
                  </a:cubicBezTo>
                  <a:cubicBezTo>
                    <a:pt x="572" y="613"/>
                    <a:pt x="445" y="317"/>
                    <a:pt x="170"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996000" y="3813000"/>
              <a:ext cx="14300" cy="12175"/>
            </a:xfrm>
            <a:custGeom>
              <a:avLst/>
              <a:gdLst/>
              <a:ahLst/>
              <a:cxnLst/>
              <a:rect l="l" t="t" r="r" b="b"/>
              <a:pathLst>
                <a:path w="572" h="487" extrusionOk="0">
                  <a:moveTo>
                    <a:pt x="1" y="0"/>
                  </a:moveTo>
                  <a:lnTo>
                    <a:pt x="1" y="487"/>
                  </a:lnTo>
                  <a:cubicBezTo>
                    <a:pt x="276" y="317"/>
                    <a:pt x="572" y="169"/>
                    <a:pt x="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718775" y="4110675"/>
              <a:ext cx="26450" cy="19575"/>
            </a:xfrm>
            <a:custGeom>
              <a:avLst/>
              <a:gdLst/>
              <a:ahLst/>
              <a:cxnLst/>
              <a:rect l="l" t="t" r="r" b="b"/>
              <a:pathLst>
                <a:path w="1058" h="783" extrusionOk="0">
                  <a:moveTo>
                    <a:pt x="1058" y="0"/>
                  </a:moveTo>
                  <a:lnTo>
                    <a:pt x="487" y="148"/>
                  </a:lnTo>
                  <a:cubicBezTo>
                    <a:pt x="0" y="254"/>
                    <a:pt x="127" y="550"/>
                    <a:pt x="296" y="783"/>
                  </a:cubicBezTo>
                  <a:cubicBezTo>
                    <a:pt x="508" y="487"/>
                    <a:pt x="952" y="360"/>
                    <a:pt x="1058"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2279400" y="3740550"/>
              <a:ext cx="28050" cy="20800"/>
            </a:xfrm>
            <a:custGeom>
              <a:avLst/>
              <a:gdLst/>
              <a:ahLst/>
              <a:cxnLst/>
              <a:rect l="l" t="t" r="r" b="b"/>
              <a:pathLst>
                <a:path w="1122" h="832" extrusionOk="0">
                  <a:moveTo>
                    <a:pt x="1121" y="1"/>
                  </a:moveTo>
                  <a:lnTo>
                    <a:pt x="1121" y="1"/>
                  </a:lnTo>
                  <a:cubicBezTo>
                    <a:pt x="572" y="85"/>
                    <a:pt x="318" y="466"/>
                    <a:pt x="1" y="804"/>
                  </a:cubicBezTo>
                  <a:cubicBezTo>
                    <a:pt x="98" y="823"/>
                    <a:pt x="186" y="831"/>
                    <a:pt x="265" y="831"/>
                  </a:cubicBezTo>
                  <a:cubicBezTo>
                    <a:pt x="821" y="831"/>
                    <a:pt x="955" y="408"/>
                    <a:pt x="1121"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1650200" y="3781800"/>
              <a:ext cx="57650" cy="58225"/>
            </a:xfrm>
            <a:custGeom>
              <a:avLst/>
              <a:gdLst/>
              <a:ahLst/>
              <a:cxnLst/>
              <a:rect l="l" t="t" r="r" b="b"/>
              <a:pathLst>
                <a:path w="2306" h="2329" extrusionOk="0">
                  <a:moveTo>
                    <a:pt x="1587" y="0"/>
                  </a:moveTo>
                  <a:cubicBezTo>
                    <a:pt x="1333" y="254"/>
                    <a:pt x="1227" y="614"/>
                    <a:pt x="846" y="783"/>
                  </a:cubicBezTo>
                  <a:cubicBezTo>
                    <a:pt x="593" y="1037"/>
                    <a:pt x="931" y="1460"/>
                    <a:pt x="466" y="1692"/>
                  </a:cubicBezTo>
                  <a:cubicBezTo>
                    <a:pt x="275" y="1777"/>
                    <a:pt x="0" y="2073"/>
                    <a:pt x="360" y="2263"/>
                  </a:cubicBezTo>
                  <a:cubicBezTo>
                    <a:pt x="440" y="2309"/>
                    <a:pt x="518" y="2328"/>
                    <a:pt x="594" y="2328"/>
                  </a:cubicBezTo>
                  <a:cubicBezTo>
                    <a:pt x="801" y="2328"/>
                    <a:pt x="994" y="2185"/>
                    <a:pt x="1164" y="2031"/>
                  </a:cubicBezTo>
                  <a:cubicBezTo>
                    <a:pt x="1375" y="1650"/>
                    <a:pt x="1269" y="1354"/>
                    <a:pt x="1777" y="1121"/>
                  </a:cubicBezTo>
                  <a:cubicBezTo>
                    <a:pt x="2136" y="677"/>
                    <a:pt x="2306" y="275"/>
                    <a:pt x="1587"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1660175" y="3801025"/>
              <a:ext cx="49650" cy="40725"/>
            </a:xfrm>
            <a:custGeom>
              <a:avLst/>
              <a:gdLst/>
              <a:ahLst/>
              <a:cxnLst/>
              <a:rect l="l" t="t" r="r" b="b"/>
              <a:pathLst>
                <a:path w="1986" h="1629" extrusionOk="0">
                  <a:moveTo>
                    <a:pt x="1024" y="1"/>
                  </a:moveTo>
                  <a:cubicBezTo>
                    <a:pt x="1" y="1"/>
                    <a:pt x="1139" y="1040"/>
                    <a:pt x="463" y="1219"/>
                  </a:cubicBezTo>
                  <a:cubicBezTo>
                    <a:pt x="173" y="1432"/>
                    <a:pt x="554" y="1627"/>
                    <a:pt x="831" y="1627"/>
                  </a:cubicBezTo>
                  <a:cubicBezTo>
                    <a:pt x="858" y="1627"/>
                    <a:pt x="883" y="1625"/>
                    <a:pt x="907" y="1621"/>
                  </a:cubicBezTo>
                  <a:cubicBezTo>
                    <a:pt x="955" y="1626"/>
                    <a:pt x="1000" y="1629"/>
                    <a:pt x="1042" y="1629"/>
                  </a:cubicBezTo>
                  <a:cubicBezTo>
                    <a:pt x="1709" y="1629"/>
                    <a:pt x="1707" y="1027"/>
                    <a:pt x="1986" y="669"/>
                  </a:cubicBezTo>
                  <a:lnTo>
                    <a:pt x="1986" y="500"/>
                  </a:lnTo>
                  <a:cubicBezTo>
                    <a:pt x="1436" y="543"/>
                    <a:pt x="1711" y="1050"/>
                    <a:pt x="1415" y="1240"/>
                  </a:cubicBezTo>
                  <a:cubicBezTo>
                    <a:pt x="1285" y="1321"/>
                    <a:pt x="1156" y="1452"/>
                    <a:pt x="1007" y="1452"/>
                  </a:cubicBezTo>
                  <a:cubicBezTo>
                    <a:pt x="962" y="1452"/>
                    <a:pt x="914" y="1439"/>
                    <a:pt x="865" y="1410"/>
                  </a:cubicBezTo>
                  <a:cubicBezTo>
                    <a:pt x="421" y="1114"/>
                    <a:pt x="1563" y="775"/>
                    <a:pt x="1245" y="14"/>
                  </a:cubicBezTo>
                  <a:cubicBezTo>
                    <a:pt x="1162" y="5"/>
                    <a:pt x="1089" y="1"/>
                    <a:pt x="1024"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2762675" y="4069950"/>
              <a:ext cx="75125" cy="74000"/>
            </a:xfrm>
            <a:custGeom>
              <a:avLst/>
              <a:gdLst/>
              <a:ahLst/>
              <a:cxnLst/>
              <a:rect l="l" t="t" r="r" b="b"/>
              <a:pathLst>
                <a:path w="3005" h="2960" extrusionOk="0">
                  <a:moveTo>
                    <a:pt x="2243" y="1"/>
                  </a:moveTo>
                  <a:cubicBezTo>
                    <a:pt x="1355" y="149"/>
                    <a:pt x="1355" y="1016"/>
                    <a:pt x="741" y="1375"/>
                  </a:cubicBezTo>
                  <a:cubicBezTo>
                    <a:pt x="1" y="1841"/>
                    <a:pt x="149" y="2348"/>
                    <a:pt x="572" y="2898"/>
                  </a:cubicBezTo>
                  <a:cubicBezTo>
                    <a:pt x="674" y="2941"/>
                    <a:pt x="765" y="2960"/>
                    <a:pt x="848" y="2960"/>
                  </a:cubicBezTo>
                  <a:cubicBezTo>
                    <a:pt x="1309" y="2960"/>
                    <a:pt x="1509" y="2387"/>
                    <a:pt x="1970" y="2387"/>
                  </a:cubicBezTo>
                  <a:cubicBezTo>
                    <a:pt x="1990" y="2387"/>
                    <a:pt x="2010" y="2388"/>
                    <a:pt x="2031" y="2390"/>
                  </a:cubicBezTo>
                  <a:cubicBezTo>
                    <a:pt x="2095" y="2179"/>
                    <a:pt x="1968" y="1925"/>
                    <a:pt x="2243" y="1777"/>
                  </a:cubicBezTo>
                  <a:cubicBezTo>
                    <a:pt x="2602" y="1460"/>
                    <a:pt x="2962" y="1143"/>
                    <a:pt x="3004" y="656"/>
                  </a:cubicBezTo>
                  <a:lnTo>
                    <a:pt x="3004" y="656"/>
                  </a:lnTo>
                  <a:cubicBezTo>
                    <a:pt x="2793" y="677"/>
                    <a:pt x="2518" y="614"/>
                    <a:pt x="2475" y="868"/>
                  </a:cubicBezTo>
                  <a:cubicBezTo>
                    <a:pt x="2370" y="1375"/>
                    <a:pt x="1799" y="1629"/>
                    <a:pt x="1672" y="2116"/>
                  </a:cubicBezTo>
                  <a:cubicBezTo>
                    <a:pt x="1619" y="2290"/>
                    <a:pt x="1466" y="2407"/>
                    <a:pt x="1296" y="2407"/>
                  </a:cubicBezTo>
                  <a:cubicBezTo>
                    <a:pt x="1259" y="2407"/>
                    <a:pt x="1222" y="2402"/>
                    <a:pt x="1185" y="2390"/>
                  </a:cubicBezTo>
                  <a:cubicBezTo>
                    <a:pt x="614" y="2094"/>
                    <a:pt x="1926" y="381"/>
                    <a:pt x="2243"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1383200" y="3907100"/>
              <a:ext cx="28025" cy="43550"/>
            </a:xfrm>
            <a:custGeom>
              <a:avLst/>
              <a:gdLst/>
              <a:ahLst/>
              <a:cxnLst/>
              <a:rect l="l" t="t" r="r" b="b"/>
              <a:pathLst>
                <a:path w="1121" h="1742" extrusionOk="0">
                  <a:moveTo>
                    <a:pt x="572" y="1"/>
                  </a:moveTo>
                  <a:lnTo>
                    <a:pt x="572" y="1"/>
                  </a:lnTo>
                  <a:cubicBezTo>
                    <a:pt x="1" y="508"/>
                    <a:pt x="762" y="1312"/>
                    <a:pt x="1" y="1735"/>
                  </a:cubicBezTo>
                  <a:cubicBezTo>
                    <a:pt x="53" y="1739"/>
                    <a:pt x="101" y="1742"/>
                    <a:pt x="145" y="1742"/>
                  </a:cubicBezTo>
                  <a:cubicBezTo>
                    <a:pt x="1120" y="1742"/>
                    <a:pt x="430" y="668"/>
                    <a:pt x="57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2303725" y="3678675"/>
              <a:ext cx="51850" cy="80275"/>
            </a:xfrm>
            <a:custGeom>
              <a:avLst/>
              <a:gdLst/>
              <a:ahLst/>
              <a:cxnLst/>
              <a:rect l="l" t="t" r="r" b="b"/>
              <a:pathLst>
                <a:path w="2074" h="3211" extrusionOk="0">
                  <a:moveTo>
                    <a:pt x="1351" y="0"/>
                  </a:moveTo>
                  <a:cubicBezTo>
                    <a:pt x="747" y="0"/>
                    <a:pt x="985" y="1549"/>
                    <a:pt x="233" y="1841"/>
                  </a:cubicBezTo>
                  <a:cubicBezTo>
                    <a:pt x="1" y="2137"/>
                    <a:pt x="297" y="2497"/>
                    <a:pt x="64" y="2793"/>
                  </a:cubicBezTo>
                  <a:cubicBezTo>
                    <a:pt x="144" y="3105"/>
                    <a:pt x="251" y="3210"/>
                    <a:pt x="373" y="3210"/>
                  </a:cubicBezTo>
                  <a:cubicBezTo>
                    <a:pt x="540" y="3210"/>
                    <a:pt x="736" y="3012"/>
                    <a:pt x="931" y="2877"/>
                  </a:cubicBezTo>
                  <a:cubicBezTo>
                    <a:pt x="1777" y="2306"/>
                    <a:pt x="1354" y="1312"/>
                    <a:pt x="1946" y="636"/>
                  </a:cubicBezTo>
                  <a:cubicBezTo>
                    <a:pt x="2073" y="488"/>
                    <a:pt x="1650" y="65"/>
                    <a:pt x="1375" y="1"/>
                  </a:cubicBezTo>
                  <a:cubicBezTo>
                    <a:pt x="1367" y="1"/>
                    <a:pt x="1359" y="0"/>
                    <a:pt x="135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1471500" y="3938150"/>
              <a:ext cx="71350" cy="53100"/>
            </a:xfrm>
            <a:custGeom>
              <a:avLst/>
              <a:gdLst/>
              <a:ahLst/>
              <a:cxnLst/>
              <a:rect l="l" t="t" r="r" b="b"/>
              <a:pathLst>
                <a:path w="2854" h="2124" extrusionOk="0">
                  <a:moveTo>
                    <a:pt x="2313" y="0"/>
                  </a:moveTo>
                  <a:cubicBezTo>
                    <a:pt x="2282" y="0"/>
                    <a:pt x="2252" y="2"/>
                    <a:pt x="2222" y="6"/>
                  </a:cubicBezTo>
                  <a:cubicBezTo>
                    <a:pt x="2010" y="154"/>
                    <a:pt x="1629" y="28"/>
                    <a:pt x="1481" y="345"/>
                  </a:cubicBezTo>
                  <a:cubicBezTo>
                    <a:pt x="1418" y="852"/>
                    <a:pt x="1016" y="1275"/>
                    <a:pt x="487" y="1360"/>
                  </a:cubicBezTo>
                  <a:cubicBezTo>
                    <a:pt x="234" y="1423"/>
                    <a:pt x="1" y="1614"/>
                    <a:pt x="43" y="1889"/>
                  </a:cubicBezTo>
                  <a:cubicBezTo>
                    <a:pt x="128" y="2078"/>
                    <a:pt x="315" y="2123"/>
                    <a:pt x="529" y="2123"/>
                  </a:cubicBezTo>
                  <a:cubicBezTo>
                    <a:pt x="727" y="2123"/>
                    <a:pt x="950" y="2084"/>
                    <a:pt x="1137" y="2084"/>
                  </a:cubicBezTo>
                  <a:cubicBezTo>
                    <a:pt x="1200" y="2084"/>
                    <a:pt x="1259" y="2088"/>
                    <a:pt x="1312" y="2100"/>
                  </a:cubicBezTo>
                  <a:lnTo>
                    <a:pt x="1672" y="1804"/>
                  </a:lnTo>
                  <a:cubicBezTo>
                    <a:pt x="1756" y="1149"/>
                    <a:pt x="2031" y="620"/>
                    <a:pt x="2835" y="429"/>
                  </a:cubicBezTo>
                  <a:cubicBezTo>
                    <a:pt x="2854" y="164"/>
                    <a:pt x="2583" y="0"/>
                    <a:pt x="2313"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1433425" y="3921275"/>
              <a:ext cx="58625" cy="61450"/>
            </a:xfrm>
            <a:custGeom>
              <a:avLst/>
              <a:gdLst/>
              <a:ahLst/>
              <a:cxnLst/>
              <a:rect l="l" t="t" r="r" b="b"/>
              <a:pathLst>
                <a:path w="2345" h="2458" extrusionOk="0">
                  <a:moveTo>
                    <a:pt x="1700" y="0"/>
                  </a:moveTo>
                  <a:cubicBezTo>
                    <a:pt x="1581" y="0"/>
                    <a:pt x="1477" y="56"/>
                    <a:pt x="1439" y="195"/>
                  </a:cubicBezTo>
                  <a:cubicBezTo>
                    <a:pt x="1714" y="512"/>
                    <a:pt x="1312" y="745"/>
                    <a:pt x="1270" y="999"/>
                  </a:cubicBezTo>
                  <a:cubicBezTo>
                    <a:pt x="297" y="1147"/>
                    <a:pt x="1" y="1675"/>
                    <a:pt x="149" y="2458"/>
                  </a:cubicBezTo>
                  <a:cubicBezTo>
                    <a:pt x="614" y="1189"/>
                    <a:pt x="1460" y="1570"/>
                    <a:pt x="2137" y="576"/>
                  </a:cubicBezTo>
                  <a:cubicBezTo>
                    <a:pt x="2344" y="309"/>
                    <a:pt x="1980" y="0"/>
                    <a:pt x="1700"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411225" y="3926025"/>
              <a:ext cx="35250" cy="20225"/>
            </a:xfrm>
            <a:custGeom>
              <a:avLst/>
              <a:gdLst/>
              <a:ahLst/>
              <a:cxnLst/>
              <a:rect l="l" t="t" r="r" b="b"/>
              <a:pathLst>
                <a:path w="1410" h="809" extrusionOk="0">
                  <a:moveTo>
                    <a:pt x="661" y="1"/>
                  </a:moveTo>
                  <a:cubicBezTo>
                    <a:pt x="627" y="1"/>
                    <a:pt x="590" y="2"/>
                    <a:pt x="551" y="5"/>
                  </a:cubicBezTo>
                  <a:lnTo>
                    <a:pt x="382" y="5"/>
                  </a:lnTo>
                  <a:lnTo>
                    <a:pt x="1" y="491"/>
                  </a:lnTo>
                  <a:cubicBezTo>
                    <a:pt x="64" y="639"/>
                    <a:pt x="212" y="766"/>
                    <a:pt x="382" y="809"/>
                  </a:cubicBezTo>
                  <a:cubicBezTo>
                    <a:pt x="847" y="647"/>
                    <a:pt x="1409" y="1"/>
                    <a:pt x="661"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2803900" y="3810875"/>
              <a:ext cx="39900" cy="45625"/>
            </a:xfrm>
            <a:custGeom>
              <a:avLst/>
              <a:gdLst/>
              <a:ahLst/>
              <a:cxnLst/>
              <a:rect l="l" t="t" r="r" b="b"/>
              <a:pathLst>
                <a:path w="1596" h="1825" extrusionOk="0">
                  <a:moveTo>
                    <a:pt x="741" y="0"/>
                  </a:moveTo>
                  <a:lnTo>
                    <a:pt x="191" y="1037"/>
                  </a:lnTo>
                  <a:cubicBezTo>
                    <a:pt x="64" y="1037"/>
                    <a:pt x="64" y="1143"/>
                    <a:pt x="0" y="1185"/>
                  </a:cubicBezTo>
                  <a:lnTo>
                    <a:pt x="0" y="1671"/>
                  </a:lnTo>
                  <a:cubicBezTo>
                    <a:pt x="157" y="1778"/>
                    <a:pt x="308" y="1824"/>
                    <a:pt x="447" y="1824"/>
                  </a:cubicBezTo>
                  <a:cubicBezTo>
                    <a:pt x="1190" y="1824"/>
                    <a:pt x="1596" y="499"/>
                    <a:pt x="741"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2810250" y="3804525"/>
              <a:ext cx="11125" cy="36500"/>
            </a:xfrm>
            <a:custGeom>
              <a:avLst/>
              <a:gdLst/>
              <a:ahLst/>
              <a:cxnLst/>
              <a:rect l="l" t="t" r="r" b="b"/>
              <a:pathLst>
                <a:path w="445" h="1460" extrusionOk="0">
                  <a:moveTo>
                    <a:pt x="445" y="1"/>
                  </a:moveTo>
                  <a:cubicBezTo>
                    <a:pt x="1" y="445"/>
                    <a:pt x="297" y="974"/>
                    <a:pt x="254" y="1460"/>
                  </a:cubicBezTo>
                  <a:lnTo>
                    <a:pt x="445" y="1291"/>
                  </a:lnTo>
                  <a:cubicBezTo>
                    <a:pt x="445" y="868"/>
                    <a:pt x="445" y="424"/>
                    <a:pt x="445"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1216100" y="4099100"/>
              <a:ext cx="34200" cy="16875"/>
            </a:xfrm>
            <a:custGeom>
              <a:avLst/>
              <a:gdLst/>
              <a:ahLst/>
              <a:cxnLst/>
              <a:rect l="l" t="t" r="r" b="b"/>
              <a:pathLst>
                <a:path w="1368" h="675" extrusionOk="0">
                  <a:moveTo>
                    <a:pt x="772" y="0"/>
                  </a:moveTo>
                  <a:cubicBezTo>
                    <a:pt x="660" y="0"/>
                    <a:pt x="532" y="37"/>
                    <a:pt x="402" y="125"/>
                  </a:cubicBezTo>
                  <a:cubicBezTo>
                    <a:pt x="0" y="379"/>
                    <a:pt x="465" y="484"/>
                    <a:pt x="550" y="653"/>
                  </a:cubicBezTo>
                  <a:lnTo>
                    <a:pt x="740" y="675"/>
                  </a:lnTo>
                  <a:cubicBezTo>
                    <a:pt x="1368" y="460"/>
                    <a:pt x="1170" y="0"/>
                    <a:pt x="772"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1434475" y="3938375"/>
              <a:ext cx="18525" cy="7875"/>
            </a:xfrm>
            <a:custGeom>
              <a:avLst/>
              <a:gdLst/>
              <a:ahLst/>
              <a:cxnLst/>
              <a:rect l="l" t="t" r="r" b="b"/>
              <a:pathLst>
                <a:path w="741" h="315" extrusionOk="0">
                  <a:moveTo>
                    <a:pt x="402" y="1"/>
                  </a:moveTo>
                  <a:cubicBezTo>
                    <a:pt x="212" y="1"/>
                    <a:pt x="40" y="50"/>
                    <a:pt x="0" y="315"/>
                  </a:cubicBezTo>
                  <a:lnTo>
                    <a:pt x="741" y="19"/>
                  </a:lnTo>
                  <a:cubicBezTo>
                    <a:pt x="637" y="19"/>
                    <a:pt x="517" y="1"/>
                    <a:pt x="402" y="1"/>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2306375" y="3724700"/>
              <a:ext cx="12200" cy="23800"/>
            </a:xfrm>
            <a:custGeom>
              <a:avLst/>
              <a:gdLst/>
              <a:ahLst/>
              <a:cxnLst/>
              <a:rect l="l" t="t" r="r" b="b"/>
              <a:pathLst>
                <a:path w="488" h="952" extrusionOk="0">
                  <a:moveTo>
                    <a:pt x="339" y="0"/>
                  </a:moveTo>
                  <a:cubicBezTo>
                    <a:pt x="1" y="275"/>
                    <a:pt x="212" y="635"/>
                    <a:pt x="170" y="952"/>
                  </a:cubicBezTo>
                  <a:cubicBezTo>
                    <a:pt x="487" y="677"/>
                    <a:pt x="276" y="317"/>
                    <a:pt x="339" y="0"/>
                  </a:cubicBezTo>
                  <a:close/>
                </a:path>
              </a:pathLst>
            </a:custGeom>
            <a:solidFill>
              <a:srgbClr val="FFCF60">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4"/>
          <p:cNvGrpSpPr/>
          <p:nvPr/>
        </p:nvGrpSpPr>
        <p:grpSpPr>
          <a:xfrm>
            <a:off x="7159673" y="2571744"/>
            <a:ext cx="1773362" cy="564914"/>
            <a:chOff x="-4380075" y="3780200"/>
            <a:chExt cx="1637000" cy="521475"/>
          </a:xfrm>
        </p:grpSpPr>
        <p:sp>
          <p:nvSpPr>
            <p:cNvPr id="319" name="Google Shape;319;p4"/>
            <p:cNvSpPr/>
            <p:nvPr/>
          </p:nvSpPr>
          <p:spPr>
            <a:xfrm>
              <a:off x="-4365800" y="4000700"/>
              <a:ext cx="92575" cy="119000"/>
            </a:xfrm>
            <a:custGeom>
              <a:avLst/>
              <a:gdLst/>
              <a:ahLst/>
              <a:cxnLst/>
              <a:rect l="l" t="t" r="r" b="b"/>
              <a:pathLst>
                <a:path w="3703" h="4760" extrusionOk="0">
                  <a:moveTo>
                    <a:pt x="1947" y="0"/>
                  </a:moveTo>
                  <a:cubicBezTo>
                    <a:pt x="1850" y="76"/>
                    <a:pt x="1738" y="93"/>
                    <a:pt x="1622" y="93"/>
                  </a:cubicBezTo>
                  <a:cubicBezTo>
                    <a:pt x="1523" y="93"/>
                    <a:pt x="1421" y="81"/>
                    <a:pt x="1324" y="81"/>
                  </a:cubicBezTo>
                  <a:cubicBezTo>
                    <a:pt x="1184" y="81"/>
                    <a:pt x="1053" y="107"/>
                    <a:pt x="953" y="233"/>
                  </a:cubicBezTo>
                  <a:cubicBezTo>
                    <a:pt x="1185" y="867"/>
                    <a:pt x="1016" y="1481"/>
                    <a:pt x="805" y="2094"/>
                  </a:cubicBezTo>
                  <a:cubicBezTo>
                    <a:pt x="403" y="2411"/>
                    <a:pt x="1" y="2728"/>
                    <a:pt x="403" y="3278"/>
                  </a:cubicBezTo>
                  <a:cubicBezTo>
                    <a:pt x="614" y="3532"/>
                    <a:pt x="276" y="3765"/>
                    <a:pt x="255" y="4018"/>
                  </a:cubicBezTo>
                  <a:cubicBezTo>
                    <a:pt x="227" y="4566"/>
                    <a:pt x="637" y="4759"/>
                    <a:pt x="1089" y="4759"/>
                  </a:cubicBezTo>
                  <a:cubicBezTo>
                    <a:pt x="1318" y="4759"/>
                    <a:pt x="1557" y="4710"/>
                    <a:pt x="1756" y="4632"/>
                  </a:cubicBezTo>
                  <a:cubicBezTo>
                    <a:pt x="2095" y="4293"/>
                    <a:pt x="1947" y="3786"/>
                    <a:pt x="2243" y="3447"/>
                  </a:cubicBezTo>
                  <a:cubicBezTo>
                    <a:pt x="2306" y="3342"/>
                    <a:pt x="2391" y="3236"/>
                    <a:pt x="2391" y="3151"/>
                  </a:cubicBezTo>
                  <a:cubicBezTo>
                    <a:pt x="2285" y="2559"/>
                    <a:pt x="2941" y="2052"/>
                    <a:pt x="2475" y="1396"/>
                  </a:cubicBezTo>
                  <a:cubicBezTo>
                    <a:pt x="2391" y="677"/>
                    <a:pt x="3702" y="85"/>
                    <a:pt x="1947"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3783125" y="3934375"/>
              <a:ext cx="107900" cy="114625"/>
            </a:xfrm>
            <a:custGeom>
              <a:avLst/>
              <a:gdLst/>
              <a:ahLst/>
              <a:cxnLst/>
              <a:rect l="l" t="t" r="r" b="b"/>
              <a:pathLst>
                <a:path w="4316" h="4585" extrusionOk="0">
                  <a:moveTo>
                    <a:pt x="2319" y="0"/>
                  </a:moveTo>
                  <a:cubicBezTo>
                    <a:pt x="1715" y="0"/>
                    <a:pt x="938" y="245"/>
                    <a:pt x="1862" y="602"/>
                  </a:cubicBezTo>
                  <a:cubicBezTo>
                    <a:pt x="2475" y="813"/>
                    <a:pt x="2475" y="1109"/>
                    <a:pt x="2094" y="1511"/>
                  </a:cubicBezTo>
                  <a:cubicBezTo>
                    <a:pt x="1396" y="2780"/>
                    <a:pt x="2158" y="2928"/>
                    <a:pt x="487" y="3668"/>
                  </a:cubicBezTo>
                  <a:cubicBezTo>
                    <a:pt x="1" y="3922"/>
                    <a:pt x="1" y="4176"/>
                    <a:pt x="529" y="4387"/>
                  </a:cubicBezTo>
                  <a:cubicBezTo>
                    <a:pt x="780" y="4516"/>
                    <a:pt x="1005" y="4584"/>
                    <a:pt x="1210" y="4584"/>
                  </a:cubicBezTo>
                  <a:cubicBezTo>
                    <a:pt x="1541" y="4584"/>
                    <a:pt x="1817" y="4407"/>
                    <a:pt x="2052" y="4028"/>
                  </a:cubicBezTo>
                  <a:cubicBezTo>
                    <a:pt x="2771" y="2865"/>
                    <a:pt x="4315" y="1257"/>
                    <a:pt x="2771" y="73"/>
                  </a:cubicBezTo>
                  <a:cubicBezTo>
                    <a:pt x="2672" y="23"/>
                    <a:pt x="2504" y="0"/>
                    <a:pt x="2319"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3509775" y="3839900"/>
              <a:ext cx="120575" cy="104250"/>
            </a:xfrm>
            <a:custGeom>
              <a:avLst/>
              <a:gdLst/>
              <a:ahLst/>
              <a:cxnLst/>
              <a:rect l="l" t="t" r="r" b="b"/>
              <a:pathLst>
                <a:path w="4823" h="4170" extrusionOk="0">
                  <a:moveTo>
                    <a:pt x="2890" y="1"/>
                  </a:moveTo>
                  <a:cubicBezTo>
                    <a:pt x="1554" y="1"/>
                    <a:pt x="1306" y="1448"/>
                    <a:pt x="635" y="2435"/>
                  </a:cubicBezTo>
                  <a:cubicBezTo>
                    <a:pt x="1" y="3196"/>
                    <a:pt x="953" y="3958"/>
                    <a:pt x="1672" y="4169"/>
                  </a:cubicBezTo>
                  <a:cubicBezTo>
                    <a:pt x="2200" y="3915"/>
                    <a:pt x="3575" y="3640"/>
                    <a:pt x="3406" y="2921"/>
                  </a:cubicBezTo>
                  <a:cubicBezTo>
                    <a:pt x="3348" y="2889"/>
                    <a:pt x="3282" y="2875"/>
                    <a:pt x="3209" y="2875"/>
                  </a:cubicBezTo>
                  <a:cubicBezTo>
                    <a:pt x="2806" y="2875"/>
                    <a:pt x="2207" y="3295"/>
                    <a:pt x="1828" y="3295"/>
                  </a:cubicBezTo>
                  <a:cubicBezTo>
                    <a:pt x="1648" y="3295"/>
                    <a:pt x="1518" y="3200"/>
                    <a:pt x="1481" y="2921"/>
                  </a:cubicBezTo>
                  <a:cubicBezTo>
                    <a:pt x="1650" y="2245"/>
                    <a:pt x="1481" y="1441"/>
                    <a:pt x="2285" y="954"/>
                  </a:cubicBezTo>
                  <a:cubicBezTo>
                    <a:pt x="2446" y="849"/>
                    <a:pt x="2586" y="806"/>
                    <a:pt x="2712" y="806"/>
                  </a:cubicBezTo>
                  <a:cubicBezTo>
                    <a:pt x="3167" y="806"/>
                    <a:pt x="3445" y="1360"/>
                    <a:pt x="3892" y="1525"/>
                  </a:cubicBezTo>
                  <a:cubicBezTo>
                    <a:pt x="4823" y="1250"/>
                    <a:pt x="3850" y="130"/>
                    <a:pt x="3194" y="24"/>
                  </a:cubicBezTo>
                  <a:cubicBezTo>
                    <a:pt x="3087" y="8"/>
                    <a:pt x="2986" y="1"/>
                    <a:pt x="2890"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3648600" y="4077075"/>
              <a:ext cx="133575" cy="103575"/>
            </a:xfrm>
            <a:custGeom>
              <a:avLst/>
              <a:gdLst/>
              <a:ahLst/>
              <a:cxnLst/>
              <a:rect l="l" t="t" r="r" b="b"/>
              <a:pathLst>
                <a:path w="5343" h="4143" extrusionOk="0">
                  <a:moveTo>
                    <a:pt x="4566" y="1"/>
                  </a:moveTo>
                  <a:cubicBezTo>
                    <a:pt x="4442" y="1"/>
                    <a:pt x="4323" y="80"/>
                    <a:pt x="4306" y="202"/>
                  </a:cubicBezTo>
                  <a:cubicBezTo>
                    <a:pt x="3714" y="1492"/>
                    <a:pt x="2403" y="3248"/>
                    <a:pt x="838" y="3374"/>
                  </a:cubicBezTo>
                  <a:cubicBezTo>
                    <a:pt x="784" y="3368"/>
                    <a:pt x="735" y="3365"/>
                    <a:pt x="691" y="3365"/>
                  </a:cubicBezTo>
                  <a:cubicBezTo>
                    <a:pt x="1" y="3365"/>
                    <a:pt x="482" y="4143"/>
                    <a:pt x="1017" y="4143"/>
                  </a:cubicBezTo>
                  <a:cubicBezTo>
                    <a:pt x="1091" y="4143"/>
                    <a:pt x="1166" y="4128"/>
                    <a:pt x="1239" y="4094"/>
                  </a:cubicBezTo>
                  <a:cubicBezTo>
                    <a:pt x="2995" y="3903"/>
                    <a:pt x="5342" y="1894"/>
                    <a:pt x="4644" y="12"/>
                  </a:cubicBezTo>
                  <a:cubicBezTo>
                    <a:pt x="4619" y="4"/>
                    <a:pt x="4592" y="1"/>
                    <a:pt x="456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3325250" y="3973575"/>
              <a:ext cx="66125" cy="86300"/>
            </a:xfrm>
            <a:custGeom>
              <a:avLst/>
              <a:gdLst/>
              <a:ahLst/>
              <a:cxnLst/>
              <a:rect l="l" t="t" r="r" b="b"/>
              <a:pathLst>
                <a:path w="2645" h="3452" extrusionOk="0">
                  <a:moveTo>
                    <a:pt x="1914" y="1"/>
                  </a:moveTo>
                  <a:cubicBezTo>
                    <a:pt x="1883" y="1"/>
                    <a:pt x="1851" y="3"/>
                    <a:pt x="1820" y="6"/>
                  </a:cubicBezTo>
                  <a:cubicBezTo>
                    <a:pt x="1703" y="58"/>
                    <a:pt x="1578" y="68"/>
                    <a:pt x="1452" y="68"/>
                  </a:cubicBezTo>
                  <a:cubicBezTo>
                    <a:pt x="1361" y="68"/>
                    <a:pt x="1269" y="63"/>
                    <a:pt x="1179" y="63"/>
                  </a:cubicBezTo>
                  <a:cubicBezTo>
                    <a:pt x="1033" y="63"/>
                    <a:pt x="891" y="77"/>
                    <a:pt x="762" y="154"/>
                  </a:cubicBezTo>
                  <a:cubicBezTo>
                    <a:pt x="657" y="324"/>
                    <a:pt x="995" y="535"/>
                    <a:pt x="868" y="662"/>
                  </a:cubicBezTo>
                  <a:cubicBezTo>
                    <a:pt x="191" y="1170"/>
                    <a:pt x="339" y="1889"/>
                    <a:pt x="149" y="2523"/>
                  </a:cubicBezTo>
                  <a:cubicBezTo>
                    <a:pt x="1" y="2967"/>
                    <a:pt x="276" y="3327"/>
                    <a:pt x="805" y="3433"/>
                  </a:cubicBezTo>
                  <a:cubicBezTo>
                    <a:pt x="869" y="3445"/>
                    <a:pt x="927" y="3451"/>
                    <a:pt x="980" y="3451"/>
                  </a:cubicBezTo>
                  <a:cubicBezTo>
                    <a:pt x="1368" y="3451"/>
                    <a:pt x="1492" y="3135"/>
                    <a:pt x="1566" y="2819"/>
                  </a:cubicBezTo>
                  <a:cubicBezTo>
                    <a:pt x="1778" y="1973"/>
                    <a:pt x="2454" y="1297"/>
                    <a:pt x="2645" y="472"/>
                  </a:cubicBezTo>
                  <a:cubicBezTo>
                    <a:pt x="2510" y="184"/>
                    <a:pt x="2219" y="1"/>
                    <a:pt x="191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3061350" y="3976625"/>
              <a:ext cx="100975" cy="93550"/>
            </a:xfrm>
            <a:custGeom>
              <a:avLst/>
              <a:gdLst/>
              <a:ahLst/>
              <a:cxnLst/>
              <a:rect l="l" t="t" r="r" b="b"/>
              <a:pathLst>
                <a:path w="4039" h="3742" extrusionOk="0">
                  <a:moveTo>
                    <a:pt x="2548" y="0"/>
                  </a:moveTo>
                  <a:cubicBezTo>
                    <a:pt x="1914" y="0"/>
                    <a:pt x="1" y="2513"/>
                    <a:pt x="802" y="2930"/>
                  </a:cubicBezTo>
                  <a:cubicBezTo>
                    <a:pt x="1529" y="3484"/>
                    <a:pt x="1916" y="3742"/>
                    <a:pt x="2296" y="3742"/>
                  </a:cubicBezTo>
                  <a:cubicBezTo>
                    <a:pt x="2613" y="3742"/>
                    <a:pt x="2925" y="3562"/>
                    <a:pt x="3425" y="3226"/>
                  </a:cubicBezTo>
                  <a:cubicBezTo>
                    <a:pt x="3425" y="2761"/>
                    <a:pt x="4038" y="2422"/>
                    <a:pt x="3742" y="1915"/>
                  </a:cubicBezTo>
                  <a:cubicBezTo>
                    <a:pt x="3648" y="1886"/>
                    <a:pt x="3552" y="1873"/>
                    <a:pt x="3456" y="1873"/>
                  </a:cubicBezTo>
                  <a:cubicBezTo>
                    <a:pt x="3057" y="1873"/>
                    <a:pt x="2669" y="2110"/>
                    <a:pt x="2515" y="2486"/>
                  </a:cubicBezTo>
                  <a:cubicBezTo>
                    <a:pt x="2428" y="2670"/>
                    <a:pt x="2234" y="2766"/>
                    <a:pt x="2055" y="2766"/>
                  </a:cubicBezTo>
                  <a:cubicBezTo>
                    <a:pt x="1845" y="2766"/>
                    <a:pt x="1656" y="2633"/>
                    <a:pt x="1691" y="2359"/>
                  </a:cubicBezTo>
                  <a:cubicBezTo>
                    <a:pt x="1310" y="1196"/>
                    <a:pt x="2346" y="1534"/>
                    <a:pt x="2706" y="625"/>
                  </a:cubicBezTo>
                  <a:cubicBezTo>
                    <a:pt x="2795" y="179"/>
                    <a:pt x="2717" y="0"/>
                    <a:pt x="254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3336600" y="3982425"/>
              <a:ext cx="85950" cy="95000"/>
            </a:xfrm>
            <a:custGeom>
              <a:avLst/>
              <a:gdLst/>
              <a:ahLst/>
              <a:cxnLst/>
              <a:rect l="l" t="t" r="r" b="b"/>
              <a:pathLst>
                <a:path w="3438" h="3800" extrusionOk="0">
                  <a:moveTo>
                    <a:pt x="1470" y="1"/>
                  </a:moveTo>
                  <a:cubicBezTo>
                    <a:pt x="1415" y="1"/>
                    <a:pt x="1352" y="4"/>
                    <a:pt x="1280" y="12"/>
                  </a:cubicBezTo>
                  <a:cubicBezTo>
                    <a:pt x="117" y="752"/>
                    <a:pt x="582" y="1958"/>
                    <a:pt x="53" y="3015"/>
                  </a:cubicBezTo>
                  <a:cubicBezTo>
                    <a:pt x="1" y="3610"/>
                    <a:pt x="744" y="3799"/>
                    <a:pt x="1313" y="3799"/>
                  </a:cubicBezTo>
                  <a:cubicBezTo>
                    <a:pt x="1433" y="3799"/>
                    <a:pt x="1544" y="3791"/>
                    <a:pt x="1639" y="3777"/>
                  </a:cubicBezTo>
                  <a:cubicBezTo>
                    <a:pt x="2528" y="3036"/>
                    <a:pt x="2528" y="1894"/>
                    <a:pt x="3226" y="1048"/>
                  </a:cubicBezTo>
                  <a:cubicBezTo>
                    <a:pt x="3437" y="773"/>
                    <a:pt x="3268" y="414"/>
                    <a:pt x="3120" y="118"/>
                  </a:cubicBezTo>
                  <a:cubicBezTo>
                    <a:pt x="3069" y="114"/>
                    <a:pt x="3024" y="113"/>
                    <a:pt x="2984" y="113"/>
                  </a:cubicBezTo>
                  <a:cubicBezTo>
                    <a:pt x="2293" y="113"/>
                    <a:pt x="2968" y="606"/>
                    <a:pt x="2549" y="1006"/>
                  </a:cubicBezTo>
                  <a:cubicBezTo>
                    <a:pt x="1830" y="1450"/>
                    <a:pt x="2062" y="2888"/>
                    <a:pt x="1407" y="2952"/>
                  </a:cubicBezTo>
                  <a:cubicBezTo>
                    <a:pt x="1068" y="2931"/>
                    <a:pt x="688" y="2634"/>
                    <a:pt x="793" y="2444"/>
                  </a:cubicBezTo>
                  <a:cubicBezTo>
                    <a:pt x="1195" y="1831"/>
                    <a:pt x="624" y="985"/>
                    <a:pt x="1512" y="520"/>
                  </a:cubicBezTo>
                  <a:cubicBezTo>
                    <a:pt x="1782" y="365"/>
                    <a:pt x="2034" y="1"/>
                    <a:pt x="1470"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3037600" y="3967375"/>
              <a:ext cx="96250" cy="85600"/>
            </a:xfrm>
            <a:custGeom>
              <a:avLst/>
              <a:gdLst/>
              <a:ahLst/>
              <a:cxnLst/>
              <a:rect l="l" t="t" r="r" b="b"/>
              <a:pathLst>
                <a:path w="3850" h="3424" extrusionOk="0">
                  <a:moveTo>
                    <a:pt x="3194" y="1"/>
                  </a:moveTo>
                  <a:lnTo>
                    <a:pt x="3194" y="1"/>
                  </a:lnTo>
                  <a:cubicBezTo>
                    <a:pt x="2158" y="22"/>
                    <a:pt x="2855" y="1925"/>
                    <a:pt x="1925" y="1989"/>
                  </a:cubicBezTo>
                  <a:cubicBezTo>
                    <a:pt x="1502" y="1777"/>
                    <a:pt x="1988" y="1206"/>
                    <a:pt x="1735" y="889"/>
                  </a:cubicBezTo>
                  <a:lnTo>
                    <a:pt x="1735" y="889"/>
                  </a:lnTo>
                  <a:cubicBezTo>
                    <a:pt x="1312" y="1143"/>
                    <a:pt x="1037" y="1523"/>
                    <a:pt x="508" y="1777"/>
                  </a:cubicBezTo>
                  <a:cubicBezTo>
                    <a:pt x="0" y="2031"/>
                    <a:pt x="592" y="2475"/>
                    <a:pt x="529" y="2750"/>
                  </a:cubicBezTo>
                  <a:cubicBezTo>
                    <a:pt x="466" y="3046"/>
                    <a:pt x="381" y="3342"/>
                    <a:pt x="783" y="3406"/>
                  </a:cubicBezTo>
                  <a:cubicBezTo>
                    <a:pt x="895" y="3418"/>
                    <a:pt x="994" y="3423"/>
                    <a:pt x="1081" y="3423"/>
                  </a:cubicBezTo>
                  <a:cubicBezTo>
                    <a:pt x="2238" y="3423"/>
                    <a:pt x="1320" y="2445"/>
                    <a:pt x="2834" y="2327"/>
                  </a:cubicBezTo>
                  <a:lnTo>
                    <a:pt x="2940" y="2242"/>
                  </a:lnTo>
                  <a:cubicBezTo>
                    <a:pt x="3088" y="1714"/>
                    <a:pt x="3849" y="254"/>
                    <a:pt x="319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3977175" y="4201325"/>
              <a:ext cx="86750" cy="100225"/>
            </a:xfrm>
            <a:custGeom>
              <a:avLst/>
              <a:gdLst/>
              <a:ahLst/>
              <a:cxnLst/>
              <a:rect l="l" t="t" r="r" b="b"/>
              <a:pathLst>
                <a:path w="3470" h="4009" extrusionOk="0">
                  <a:moveTo>
                    <a:pt x="2998" y="1"/>
                  </a:moveTo>
                  <a:cubicBezTo>
                    <a:pt x="2651" y="1"/>
                    <a:pt x="2389" y="695"/>
                    <a:pt x="2264" y="963"/>
                  </a:cubicBezTo>
                  <a:cubicBezTo>
                    <a:pt x="1841" y="1704"/>
                    <a:pt x="1714" y="2634"/>
                    <a:pt x="635" y="2994"/>
                  </a:cubicBezTo>
                  <a:cubicBezTo>
                    <a:pt x="424" y="3269"/>
                    <a:pt x="1" y="3713"/>
                    <a:pt x="318" y="4009"/>
                  </a:cubicBezTo>
                  <a:cubicBezTo>
                    <a:pt x="2369" y="3375"/>
                    <a:pt x="3469" y="1894"/>
                    <a:pt x="3194" y="75"/>
                  </a:cubicBezTo>
                  <a:cubicBezTo>
                    <a:pt x="3126" y="24"/>
                    <a:pt x="3061" y="1"/>
                    <a:pt x="2998"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3308325" y="3985875"/>
              <a:ext cx="71400" cy="92625"/>
            </a:xfrm>
            <a:custGeom>
              <a:avLst/>
              <a:gdLst/>
              <a:ahLst/>
              <a:cxnLst/>
              <a:rect l="l" t="t" r="r" b="b"/>
              <a:pathLst>
                <a:path w="2856" h="3705" extrusionOk="0">
                  <a:moveTo>
                    <a:pt x="1968" y="1"/>
                  </a:moveTo>
                  <a:cubicBezTo>
                    <a:pt x="1968" y="678"/>
                    <a:pt x="1862" y="1312"/>
                    <a:pt x="1185" y="1756"/>
                  </a:cubicBezTo>
                  <a:cubicBezTo>
                    <a:pt x="1101" y="1820"/>
                    <a:pt x="1058" y="1925"/>
                    <a:pt x="1079" y="2052"/>
                  </a:cubicBezTo>
                  <a:cubicBezTo>
                    <a:pt x="1566" y="2983"/>
                    <a:pt x="1" y="3046"/>
                    <a:pt x="487" y="3660"/>
                  </a:cubicBezTo>
                  <a:cubicBezTo>
                    <a:pt x="595" y="3691"/>
                    <a:pt x="692" y="3704"/>
                    <a:pt x="779" y="3704"/>
                  </a:cubicBezTo>
                  <a:cubicBezTo>
                    <a:pt x="1291" y="3704"/>
                    <a:pt x="1485" y="3233"/>
                    <a:pt x="1756" y="2962"/>
                  </a:cubicBezTo>
                  <a:cubicBezTo>
                    <a:pt x="2814" y="1862"/>
                    <a:pt x="2856" y="889"/>
                    <a:pt x="1968"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2825050" y="3780200"/>
              <a:ext cx="81975" cy="104200"/>
            </a:xfrm>
            <a:custGeom>
              <a:avLst/>
              <a:gdLst/>
              <a:ahLst/>
              <a:cxnLst/>
              <a:rect l="l" t="t" r="r" b="b"/>
              <a:pathLst>
                <a:path w="3279" h="4168" extrusionOk="0">
                  <a:moveTo>
                    <a:pt x="2503" y="42"/>
                  </a:moveTo>
                  <a:cubicBezTo>
                    <a:pt x="1130" y="42"/>
                    <a:pt x="2220" y="1577"/>
                    <a:pt x="2115" y="2370"/>
                  </a:cubicBezTo>
                  <a:cubicBezTo>
                    <a:pt x="2221" y="3046"/>
                    <a:pt x="1481" y="2983"/>
                    <a:pt x="1142" y="3237"/>
                  </a:cubicBezTo>
                  <a:cubicBezTo>
                    <a:pt x="1135" y="3242"/>
                    <a:pt x="1128" y="3245"/>
                    <a:pt x="1120" y="3245"/>
                  </a:cubicBezTo>
                  <a:cubicBezTo>
                    <a:pt x="1038" y="3245"/>
                    <a:pt x="919" y="2982"/>
                    <a:pt x="719" y="2982"/>
                  </a:cubicBezTo>
                  <a:cubicBezTo>
                    <a:pt x="712" y="2982"/>
                    <a:pt x="705" y="2982"/>
                    <a:pt x="698" y="2983"/>
                  </a:cubicBezTo>
                  <a:cubicBezTo>
                    <a:pt x="0" y="3194"/>
                    <a:pt x="529" y="3554"/>
                    <a:pt x="529" y="3850"/>
                  </a:cubicBezTo>
                  <a:cubicBezTo>
                    <a:pt x="719" y="4167"/>
                    <a:pt x="1164" y="3956"/>
                    <a:pt x="1417" y="4167"/>
                  </a:cubicBezTo>
                  <a:cubicBezTo>
                    <a:pt x="3215" y="3300"/>
                    <a:pt x="3194" y="1799"/>
                    <a:pt x="3279" y="318"/>
                  </a:cubicBezTo>
                  <a:cubicBezTo>
                    <a:pt x="3173" y="1"/>
                    <a:pt x="2834" y="85"/>
                    <a:pt x="2559" y="43"/>
                  </a:cubicBezTo>
                  <a:cubicBezTo>
                    <a:pt x="2540" y="43"/>
                    <a:pt x="2521" y="42"/>
                    <a:pt x="2503" y="42"/>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4075525" y="4015075"/>
              <a:ext cx="79525" cy="109500"/>
            </a:xfrm>
            <a:custGeom>
              <a:avLst/>
              <a:gdLst/>
              <a:ahLst/>
              <a:cxnLst/>
              <a:rect l="l" t="t" r="r" b="b"/>
              <a:pathLst>
                <a:path w="3181" h="4380" extrusionOk="0">
                  <a:moveTo>
                    <a:pt x="932" y="1"/>
                  </a:moveTo>
                  <a:cubicBezTo>
                    <a:pt x="832" y="1"/>
                    <a:pt x="730" y="52"/>
                    <a:pt x="678" y="144"/>
                  </a:cubicBezTo>
                  <a:cubicBezTo>
                    <a:pt x="847" y="631"/>
                    <a:pt x="1" y="990"/>
                    <a:pt x="762" y="1392"/>
                  </a:cubicBezTo>
                  <a:cubicBezTo>
                    <a:pt x="1101" y="1392"/>
                    <a:pt x="1143" y="990"/>
                    <a:pt x="1566" y="969"/>
                  </a:cubicBezTo>
                  <a:lnTo>
                    <a:pt x="1566" y="969"/>
                  </a:lnTo>
                  <a:cubicBezTo>
                    <a:pt x="974" y="1942"/>
                    <a:pt x="1926" y="3168"/>
                    <a:pt x="657" y="3866"/>
                  </a:cubicBezTo>
                  <a:cubicBezTo>
                    <a:pt x="635" y="3930"/>
                    <a:pt x="635" y="4014"/>
                    <a:pt x="657" y="4099"/>
                  </a:cubicBezTo>
                  <a:cubicBezTo>
                    <a:pt x="929" y="4297"/>
                    <a:pt x="1153" y="4380"/>
                    <a:pt x="1337" y="4380"/>
                  </a:cubicBezTo>
                  <a:cubicBezTo>
                    <a:pt x="1883" y="4380"/>
                    <a:pt x="2084" y="3653"/>
                    <a:pt x="2179" y="3020"/>
                  </a:cubicBezTo>
                  <a:cubicBezTo>
                    <a:pt x="2472" y="1809"/>
                    <a:pt x="3180" y="21"/>
                    <a:pt x="1554" y="21"/>
                  </a:cubicBezTo>
                  <a:cubicBezTo>
                    <a:pt x="1420" y="21"/>
                    <a:pt x="1269" y="34"/>
                    <a:pt x="1101" y="60"/>
                  </a:cubicBezTo>
                  <a:cubicBezTo>
                    <a:pt x="1053" y="20"/>
                    <a:pt x="993" y="1"/>
                    <a:pt x="932"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3656075" y="4066250"/>
              <a:ext cx="123600" cy="94975"/>
            </a:xfrm>
            <a:custGeom>
              <a:avLst/>
              <a:gdLst/>
              <a:ahLst/>
              <a:cxnLst/>
              <a:rect l="l" t="t" r="r" b="b"/>
              <a:pathLst>
                <a:path w="4944" h="3799" extrusionOk="0">
                  <a:moveTo>
                    <a:pt x="4753" y="1"/>
                  </a:moveTo>
                  <a:lnTo>
                    <a:pt x="4626" y="43"/>
                  </a:lnTo>
                  <a:cubicBezTo>
                    <a:pt x="4245" y="466"/>
                    <a:pt x="4267" y="1100"/>
                    <a:pt x="3696" y="1439"/>
                  </a:cubicBezTo>
                  <a:cubicBezTo>
                    <a:pt x="3548" y="1650"/>
                    <a:pt x="3548" y="1967"/>
                    <a:pt x="3188" y="2031"/>
                  </a:cubicBezTo>
                  <a:cubicBezTo>
                    <a:pt x="2612" y="2142"/>
                    <a:pt x="2509" y="3151"/>
                    <a:pt x="1977" y="3151"/>
                  </a:cubicBezTo>
                  <a:cubicBezTo>
                    <a:pt x="1903" y="3151"/>
                    <a:pt x="1821" y="3132"/>
                    <a:pt x="1729" y="3088"/>
                  </a:cubicBezTo>
                  <a:cubicBezTo>
                    <a:pt x="1327" y="2771"/>
                    <a:pt x="2046" y="2708"/>
                    <a:pt x="2088" y="2433"/>
                  </a:cubicBezTo>
                  <a:cubicBezTo>
                    <a:pt x="2131" y="2073"/>
                    <a:pt x="2702" y="1756"/>
                    <a:pt x="2215" y="1375"/>
                  </a:cubicBezTo>
                  <a:lnTo>
                    <a:pt x="2215" y="1375"/>
                  </a:lnTo>
                  <a:cubicBezTo>
                    <a:pt x="0" y="2673"/>
                    <a:pt x="312" y="3799"/>
                    <a:pt x="1403" y="3799"/>
                  </a:cubicBezTo>
                  <a:cubicBezTo>
                    <a:pt x="2376" y="3799"/>
                    <a:pt x="3967" y="2906"/>
                    <a:pt x="4943" y="445"/>
                  </a:cubicBezTo>
                  <a:cubicBezTo>
                    <a:pt x="4859" y="297"/>
                    <a:pt x="4943" y="106"/>
                    <a:pt x="475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3192525" y="3784975"/>
              <a:ext cx="77750" cy="81700"/>
            </a:xfrm>
            <a:custGeom>
              <a:avLst/>
              <a:gdLst/>
              <a:ahLst/>
              <a:cxnLst/>
              <a:rect l="l" t="t" r="r" b="b"/>
              <a:pathLst>
                <a:path w="3110" h="3268" extrusionOk="0">
                  <a:moveTo>
                    <a:pt x="2475" y="0"/>
                  </a:moveTo>
                  <a:cubicBezTo>
                    <a:pt x="1439" y="465"/>
                    <a:pt x="550" y="1058"/>
                    <a:pt x="191" y="2073"/>
                  </a:cubicBezTo>
                  <a:cubicBezTo>
                    <a:pt x="466" y="2390"/>
                    <a:pt x="149" y="2580"/>
                    <a:pt x="0" y="2813"/>
                  </a:cubicBezTo>
                  <a:cubicBezTo>
                    <a:pt x="88" y="3155"/>
                    <a:pt x="209" y="3268"/>
                    <a:pt x="345" y="3268"/>
                  </a:cubicBezTo>
                  <a:cubicBezTo>
                    <a:pt x="538" y="3268"/>
                    <a:pt x="763" y="3043"/>
                    <a:pt x="973" y="2919"/>
                  </a:cubicBezTo>
                  <a:cubicBezTo>
                    <a:pt x="1418" y="2136"/>
                    <a:pt x="1692" y="1269"/>
                    <a:pt x="2708" y="825"/>
                  </a:cubicBezTo>
                  <a:cubicBezTo>
                    <a:pt x="3109" y="635"/>
                    <a:pt x="2898" y="0"/>
                    <a:pt x="2475"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4032675" y="4028700"/>
              <a:ext cx="35975" cy="92575"/>
            </a:xfrm>
            <a:custGeom>
              <a:avLst/>
              <a:gdLst/>
              <a:ahLst/>
              <a:cxnLst/>
              <a:rect l="l" t="t" r="r" b="b"/>
              <a:pathLst>
                <a:path w="1439" h="3703" extrusionOk="0">
                  <a:moveTo>
                    <a:pt x="846" y="1"/>
                  </a:moveTo>
                  <a:lnTo>
                    <a:pt x="613" y="86"/>
                  </a:lnTo>
                  <a:cubicBezTo>
                    <a:pt x="909" y="910"/>
                    <a:pt x="169" y="1629"/>
                    <a:pt x="296" y="2412"/>
                  </a:cubicBezTo>
                  <a:cubicBezTo>
                    <a:pt x="212" y="2877"/>
                    <a:pt x="0" y="3385"/>
                    <a:pt x="635" y="3702"/>
                  </a:cubicBezTo>
                  <a:cubicBezTo>
                    <a:pt x="656" y="3110"/>
                    <a:pt x="1396" y="2729"/>
                    <a:pt x="1248" y="2095"/>
                  </a:cubicBezTo>
                  <a:cubicBezTo>
                    <a:pt x="1417" y="1841"/>
                    <a:pt x="1206" y="1524"/>
                    <a:pt x="1417" y="1270"/>
                  </a:cubicBezTo>
                  <a:cubicBezTo>
                    <a:pt x="1438" y="783"/>
                    <a:pt x="1227" y="318"/>
                    <a:pt x="84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3468000" y="3868500"/>
              <a:ext cx="80850" cy="79200"/>
            </a:xfrm>
            <a:custGeom>
              <a:avLst/>
              <a:gdLst/>
              <a:ahLst/>
              <a:cxnLst/>
              <a:rect l="l" t="t" r="r" b="b"/>
              <a:pathLst>
                <a:path w="3234" h="3168" extrusionOk="0">
                  <a:moveTo>
                    <a:pt x="2623" y="1"/>
                  </a:moveTo>
                  <a:cubicBezTo>
                    <a:pt x="1079" y="1164"/>
                    <a:pt x="2221" y="2031"/>
                    <a:pt x="1037" y="2369"/>
                  </a:cubicBezTo>
                  <a:cubicBezTo>
                    <a:pt x="656" y="2539"/>
                    <a:pt x="233" y="2666"/>
                    <a:pt x="1" y="3025"/>
                  </a:cubicBezTo>
                  <a:cubicBezTo>
                    <a:pt x="192" y="3123"/>
                    <a:pt x="387" y="3168"/>
                    <a:pt x="581" y="3168"/>
                  </a:cubicBezTo>
                  <a:cubicBezTo>
                    <a:pt x="1935" y="3168"/>
                    <a:pt x="3234" y="1018"/>
                    <a:pt x="262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2837750" y="3784450"/>
              <a:ext cx="50250" cy="92000"/>
            </a:xfrm>
            <a:custGeom>
              <a:avLst/>
              <a:gdLst/>
              <a:ahLst/>
              <a:cxnLst/>
              <a:rect l="l" t="t" r="r" b="b"/>
              <a:pathLst>
                <a:path w="2010" h="3680" extrusionOk="0">
                  <a:moveTo>
                    <a:pt x="1947" y="0"/>
                  </a:moveTo>
                  <a:cubicBezTo>
                    <a:pt x="995" y="360"/>
                    <a:pt x="1" y="2115"/>
                    <a:pt x="466" y="2876"/>
                  </a:cubicBezTo>
                  <a:cubicBezTo>
                    <a:pt x="508" y="3320"/>
                    <a:pt x="572" y="3468"/>
                    <a:pt x="1037" y="3680"/>
                  </a:cubicBezTo>
                  <a:cubicBezTo>
                    <a:pt x="1312" y="3299"/>
                    <a:pt x="678" y="3130"/>
                    <a:pt x="1375" y="2728"/>
                  </a:cubicBezTo>
                  <a:cubicBezTo>
                    <a:pt x="1820" y="2200"/>
                    <a:pt x="1143" y="1438"/>
                    <a:pt x="1545" y="804"/>
                  </a:cubicBezTo>
                  <a:cubicBezTo>
                    <a:pt x="1629" y="529"/>
                    <a:pt x="2010" y="338"/>
                    <a:pt x="1947"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3664150" y="4085275"/>
              <a:ext cx="78800" cy="85150"/>
            </a:xfrm>
            <a:custGeom>
              <a:avLst/>
              <a:gdLst/>
              <a:ahLst/>
              <a:cxnLst/>
              <a:rect l="l" t="t" r="r" b="b"/>
              <a:pathLst>
                <a:path w="3152" h="3406" extrusionOk="0">
                  <a:moveTo>
                    <a:pt x="2623" y="1"/>
                  </a:moveTo>
                  <a:cubicBezTo>
                    <a:pt x="1861" y="403"/>
                    <a:pt x="1544" y="1185"/>
                    <a:pt x="825" y="1629"/>
                  </a:cubicBezTo>
                  <a:cubicBezTo>
                    <a:pt x="85" y="2264"/>
                    <a:pt x="317" y="2814"/>
                    <a:pt x="973" y="3406"/>
                  </a:cubicBezTo>
                  <a:cubicBezTo>
                    <a:pt x="1036" y="3229"/>
                    <a:pt x="1140" y="3174"/>
                    <a:pt x="1264" y="3174"/>
                  </a:cubicBezTo>
                  <a:cubicBezTo>
                    <a:pt x="1470" y="3174"/>
                    <a:pt x="1729" y="3325"/>
                    <a:pt x="1942" y="3325"/>
                  </a:cubicBezTo>
                  <a:cubicBezTo>
                    <a:pt x="2076" y="3325"/>
                    <a:pt x="2191" y="3265"/>
                    <a:pt x="2263" y="3068"/>
                  </a:cubicBezTo>
                  <a:cubicBezTo>
                    <a:pt x="0" y="2898"/>
                    <a:pt x="1650" y="1185"/>
                    <a:pt x="2644" y="657"/>
                  </a:cubicBezTo>
                  <a:lnTo>
                    <a:pt x="2750" y="572"/>
                  </a:lnTo>
                  <a:cubicBezTo>
                    <a:pt x="2834" y="360"/>
                    <a:pt x="3151" y="128"/>
                    <a:pt x="262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4320725" y="4022125"/>
              <a:ext cx="49075" cy="80125"/>
            </a:xfrm>
            <a:custGeom>
              <a:avLst/>
              <a:gdLst/>
              <a:ahLst/>
              <a:cxnLst/>
              <a:rect l="l" t="t" r="r" b="b"/>
              <a:pathLst>
                <a:path w="1963" h="3205" extrusionOk="0">
                  <a:moveTo>
                    <a:pt x="1249" y="1"/>
                  </a:moveTo>
                  <a:cubicBezTo>
                    <a:pt x="1077" y="1"/>
                    <a:pt x="950" y="90"/>
                    <a:pt x="990" y="327"/>
                  </a:cubicBezTo>
                  <a:cubicBezTo>
                    <a:pt x="1095" y="1152"/>
                    <a:pt x="461" y="1766"/>
                    <a:pt x="419" y="2506"/>
                  </a:cubicBezTo>
                  <a:cubicBezTo>
                    <a:pt x="1" y="2952"/>
                    <a:pt x="271" y="3205"/>
                    <a:pt x="637" y="3205"/>
                  </a:cubicBezTo>
                  <a:cubicBezTo>
                    <a:pt x="827" y="3205"/>
                    <a:pt x="1042" y="3137"/>
                    <a:pt x="1201" y="2992"/>
                  </a:cubicBezTo>
                  <a:cubicBezTo>
                    <a:pt x="1074" y="2315"/>
                    <a:pt x="1962" y="1892"/>
                    <a:pt x="1814" y="1216"/>
                  </a:cubicBezTo>
                  <a:cubicBezTo>
                    <a:pt x="1920" y="920"/>
                    <a:pt x="1920" y="581"/>
                    <a:pt x="1836" y="264"/>
                  </a:cubicBezTo>
                  <a:cubicBezTo>
                    <a:pt x="1700" y="117"/>
                    <a:pt x="1445" y="1"/>
                    <a:pt x="1249"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3802900" y="3939125"/>
              <a:ext cx="50475" cy="79625"/>
            </a:xfrm>
            <a:custGeom>
              <a:avLst/>
              <a:gdLst/>
              <a:ahLst/>
              <a:cxnLst/>
              <a:rect l="l" t="t" r="r" b="b"/>
              <a:pathLst>
                <a:path w="2019" h="3185" extrusionOk="0">
                  <a:moveTo>
                    <a:pt x="1673" y="0"/>
                  </a:moveTo>
                  <a:cubicBezTo>
                    <a:pt x="1055" y="0"/>
                    <a:pt x="0" y="2467"/>
                    <a:pt x="51" y="2928"/>
                  </a:cubicBezTo>
                  <a:cubicBezTo>
                    <a:pt x="142" y="3110"/>
                    <a:pt x="295" y="3184"/>
                    <a:pt x="464" y="3184"/>
                  </a:cubicBezTo>
                  <a:cubicBezTo>
                    <a:pt x="845" y="3184"/>
                    <a:pt x="1306" y="2808"/>
                    <a:pt x="1320" y="2442"/>
                  </a:cubicBezTo>
                  <a:cubicBezTo>
                    <a:pt x="1045" y="1279"/>
                    <a:pt x="1532" y="1363"/>
                    <a:pt x="2018" y="475"/>
                  </a:cubicBezTo>
                  <a:cubicBezTo>
                    <a:pt x="1941" y="139"/>
                    <a:pt x="1819" y="0"/>
                    <a:pt x="1673"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3005000" y="3965800"/>
              <a:ext cx="47250" cy="59700"/>
            </a:xfrm>
            <a:custGeom>
              <a:avLst/>
              <a:gdLst/>
              <a:ahLst/>
              <a:cxnLst/>
              <a:rect l="l" t="t" r="r" b="b"/>
              <a:pathLst>
                <a:path w="1890" h="2388" extrusionOk="0">
                  <a:moveTo>
                    <a:pt x="1361" y="0"/>
                  </a:moveTo>
                  <a:cubicBezTo>
                    <a:pt x="1150" y="275"/>
                    <a:pt x="790" y="169"/>
                    <a:pt x="473" y="233"/>
                  </a:cubicBezTo>
                  <a:cubicBezTo>
                    <a:pt x="156" y="444"/>
                    <a:pt x="790" y="719"/>
                    <a:pt x="431" y="952"/>
                  </a:cubicBezTo>
                  <a:cubicBezTo>
                    <a:pt x="152" y="1524"/>
                    <a:pt x="1" y="2388"/>
                    <a:pt x="504" y="2388"/>
                  </a:cubicBezTo>
                  <a:cubicBezTo>
                    <a:pt x="652" y="2388"/>
                    <a:pt x="855" y="2314"/>
                    <a:pt x="1128" y="2136"/>
                  </a:cubicBezTo>
                  <a:cubicBezTo>
                    <a:pt x="1403" y="1988"/>
                    <a:pt x="1361" y="1713"/>
                    <a:pt x="1361" y="1481"/>
                  </a:cubicBezTo>
                  <a:cubicBezTo>
                    <a:pt x="1361" y="952"/>
                    <a:pt x="1551" y="465"/>
                    <a:pt x="1890" y="64"/>
                  </a:cubicBezTo>
                  <a:lnTo>
                    <a:pt x="1361" y="0"/>
                  </a:ln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4008900" y="4184075"/>
              <a:ext cx="73525" cy="117600"/>
            </a:xfrm>
            <a:custGeom>
              <a:avLst/>
              <a:gdLst/>
              <a:ahLst/>
              <a:cxnLst/>
              <a:rect l="l" t="t" r="r" b="b"/>
              <a:pathLst>
                <a:path w="2941" h="4704" extrusionOk="0">
                  <a:moveTo>
                    <a:pt x="2423" y="1"/>
                  </a:moveTo>
                  <a:cubicBezTo>
                    <a:pt x="2379" y="1"/>
                    <a:pt x="2336" y="17"/>
                    <a:pt x="2306" y="46"/>
                  </a:cubicBezTo>
                  <a:cubicBezTo>
                    <a:pt x="952" y="892"/>
                    <a:pt x="1968" y="1780"/>
                    <a:pt x="678" y="2478"/>
                  </a:cubicBezTo>
                  <a:cubicBezTo>
                    <a:pt x="635" y="2880"/>
                    <a:pt x="1" y="3113"/>
                    <a:pt x="255" y="3599"/>
                  </a:cubicBezTo>
                  <a:cubicBezTo>
                    <a:pt x="476" y="4142"/>
                    <a:pt x="639" y="4704"/>
                    <a:pt x="1454" y="4704"/>
                  </a:cubicBezTo>
                  <a:cubicBezTo>
                    <a:pt x="1496" y="4704"/>
                    <a:pt x="1541" y="4702"/>
                    <a:pt x="1587" y="4699"/>
                  </a:cubicBezTo>
                  <a:lnTo>
                    <a:pt x="1587" y="4424"/>
                  </a:lnTo>
                  <a:cubicBezTo>
                    <a:pt x="64" y="3536"/>
                    <a:pt x="2941" y="1632"/>
                    <a:pt x="2560" y="67"/>
                  </a:cubicBezTo>
                  <a:cubicBezTo>
                    <a:pt x="2526" y="22"/>
                    <a:pt x="2474" y="1"/>
                    <a:pt x="242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4380075" y="4023725"/>
              <a:ext cx="58200" cy="77450"/>
            </a:xfrm>
            <a:custGeom>
              <a:avLst/>
              <a:gdLst/>
              <a:ahLst/>
              <a:cxnLst/>
              <a:rect l="l" t="t" r="r" b="b"/>
              <a:pathLst>
                <a:path w="2328" h="3098" extrusionOk="0">
                  <a:moveTo>
                    <a:pt x="1071" y="0"/>
                  </a:moveTo>
                  <a:cubicBezTo>
                    <a:pt x="1016" y="0"/>
                    <a:pt x="956" y="16"/>
                    <a:pt x="889" y="52"/>
                  </a:cubicBezTo>
                  <a:cubicBezTo>
                    <a:pt x="656" y="1046"/>
                    <a:pt x="64" y="2103"/>
                    <a:pt x="826" y="3097"/>
                  </a:cubicBezTo>
                  <a:cubicBezTo>
                    <a:pt x="2327" y="2378"/>
                    <a:pt x="1" y="2040"/>
                    <a:pt x="1566" y="1321"/>
                  </a:cubicBezTo>
                  <a:cubicBezTo>
                    <a:pt x="1585" y="1002"/>
                    <a:pt x="1504" y="0"/>
                    <a:pt x="107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3150750" y="3819575"/>
              <a:ext cx="66650" cy="57425"/>
            </a:xfrm>
            <a:custGeom>
              <a:avLst/>
              <a:gdLst/>
              <a:ahLst/>
              <a:cxnLst/>
              <a:rect l="l" t="t" r="r" b="b"/>
              <a:pathLst>
                <a:path w="2666" h="2297" extrusionOk="0">
                  <a:moveTo>
                    <a:pt x="2411" y="0"/>
                  </a:moveTo>
                  <a:cubicBezTo>
                    <a:pt x="2247" y="0"/>
                    <a:pt x="2130" y="129"/>
                    <a:pt x="1988" y="224"/>
                  </a:cubicBezTo>
                  <a:cubicBezTo>
                    <a:pt x="1100" y="668"/>
                    <a:pt x="0" y="1281"/>
                    <a:pt x="1058" y="2296"/>
                  </a:cubicBezTo>
                  <a:cubicBezTo>
                    <a:pt x="1692" y="1831"/>
                    <a:pt x="2284" y="1366"/>
                    <a:pt x="2581" y="668"/>
                  </a:cubicBezTo>
                  <a:cubicBezTo>
                    <a:pt x="2644" y="477"/>
                    <a:pt x="2665" y="266"/>
                    <a:pt x="2602" y="54"/>
                  </a:cubicBezTo>
                  <a:cubicBezTo>
                    <a:pt x="2531" y="16"/>
                    <a:pt x="2468" y="0"/>
                    <a:pt x="241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2983675" y="3995975"/>
              <a:ext cx="51325" cy="61325"/>
            </a:xfrm>
            <a:custGeom>
              <a:avLst/>
              <a:gdLst/>
              <a:ahLst/>
              <a:cxnLst/>
              <a:rect l="l" t="t" r="r" b="b"/>
              <a:pathLst>
                <a:path w="2053" h="2453" extrusionOk="0">
                  <a:moveTo>
                    <a:pt x="1471" y="1"/>
                  </a:moveTo>
                  <a:cubicBezTo>
                    <a:pt x="950" y="1"/>
                    <a:pt x="923" y="745"/>
                    <a:pt x="677" y="1183"/>
                  </a:cubicBezTo>
                  <a:cubicBezTo>
                    <a:pt x="466" y="1585"/>
                    <a:pt x="1" y="1923"/>
                    <a:pt x="318" y="2452"/>
                  </a:cubicBezTo>
                  <a:cubicBezTo>
                    <a:pt x="1291" y="2050"/>
                    <a:pt x="2052" y="1120"/>
                    <a:pt x="1862" y="104"/>
                  </a:cubicBezTo>
                  <a:cubicBezTo>
                    <a:pt x="1706" y="32"/>
                    <a:pt x="1578" y="1"/>
                    <a:pt x="1471"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3342675" y="3981125"/>
              <a:ext cx="38075" cy="76700"/>
            </a:xfrm>
            <a:custGeom>
              <a:avLst/>
              <a:gdLst/>
              <a:ahLst/>
              <a:cxnLst/>
              <a:rect l="l" t="t" r="r" b="b"/>
              <a:pathLst>
                <a:path w="1523" h="3068" extrusionOk="0">
                  <a:moveTo>
                    <a:pt x="1502" y="1"/>
                  </a:moveTo>
                  <a:lnTo>
                    <a:pt x="1502" y="1"/>
                  </a:lnTo>
                  <a:cubicBezTo>
                    <a:pt x="529" y="64"/>
                    <a:pt x="0" y="2031"/>
                    <a:pt x="169" y="2898"/>
                  </a:cubicBezTo>
                  <a:cubicBezTo>
                    <a:pt x="127" y="3025"/>
                    <a:pt x="190" y="3067"/>
                    <a:pt x="338" y="3067"/>
                  </a:cubicBezTo>
                  <a:cubicBezTo>
                    <a:pt x="1100" y="2285"/>
                    <a:pt x="677" y="910"/>
                    <a:pt x="1523" y="64"/>
                  </a:cubicBezTo>
                  <a:cubicBezTo>
                    <a:pt x="1481" y="43"/>
                    <a:pt x="1481" y="22"/>
                    <a:pt x="1502"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3610225" y="4065725"/>
              <a:ext cx="50250" cy="71925"/>
            </a:xfrm>
            <a:custGeom>
              <a:avLst/>
              <a:gdLst/>
              <a:ahLst/>
              <a:cxnLst/>
              <a:rect l="l" t="t" r="r" b="b"/>
              <a:pathLst>
                <a:path w="2010" h="2877" extrusionOk="0">
                  <a:moveTo>
                    <a:pt x="1608" y="0"/>
                  </a:moveTo>
                  <a:cubicBezTo>
                    <a:pt x="1100" y="0"/>
                    <a:pt x="931" y="360"/>
                    <a:pt x="656" y="614"/>
                  </a:cubicBezTo>
                  <a:cubicBezTo>
                    <a:pt x="910" y="931"/>
                    <a:pt x="720" y="1185"/>
                    <a:pt x="487" y="1439"/>
                  </a:cubicBezTo>
                  <a:cubicBezTo>
                    <a:pt x="487" y="1777"/>
                    <a:pt x="0" y="2010"/>
                    <a:pt x="106" y="2390"/>
                  </a:cubicBezTo>
                  <a:cubicBezTo>
                    <a:pt x="402" y="2496"/>
                    <a:pt x="656" y="2644"/>
                    <a:pt x="868" y="2877"/>
                  </a:cubicBezTo>
                  <a:cubicBezTo>
                    <a:pt x="1164" y="2750"/>
                    <a:pt x="910" y="2263"/>
                    <a:pt x="1396" y="2242"/>
                  </a:cubicBezTo>
                  <a:cubicBezTo>
                    <a:pt x="2010" y="2200"/>
                    <a:pt x="1967" y="1798"/>
                    <a:pt x="1967" y="1417"/>
                  </a:cubicBezTo>
                  <a:cubicBezTo>
                    <a:pt x="1896" y="1376"/>
                    <a:pt x="1836" y="1359"/>
                    <a:pt x="1783" y="1359"/>
                  </a:cubicBezTo>
                  <a:cubicBezTo>
                    <a:pt x="1565" y="1359"/>
                    <a:pt x="1461" y="1641"/>
                    <a:pt x="1206" y="1692"/>
                  </a:cubicBezTo>
                  <a:cubicBezTo>
                    <a:pt x="1375" y="1142"/>
                    <a:pt x="1925" y="487"/>
                    <a:pt x="160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4320850" y="4008100"/>
              <a:ext cx="48425" cy="76925"/>
            </a:xfrm>
            <a:custGeom>
              <a:avLst/>
              <a:gdLst/>
              <a:ahLst/>
              <a:cxnLst/>
              <a:rect l="l" t="t" r="r" b="b"/>
              <a:pathLst>
                <a:path w="1937" h="3077" extrusionOk="0">
                  <a:moveTo>
                    <a:pt x="1058" y="0"/>
                  </a:moveTo>
                  <a:cubicBezTo>
                    <a:pt x="720" y="423"/>
                    <a:pt x="1" y="804"/>
                    <a:pt x="783" y="1417"/>
                  </a:cubicBezTo>
                  <a:cubicBezTo>
                    <a:pt x="149" y="1861"/>
                    <a:pt x="635" y="2559"/>
                    <a:pt x="318" y="3067"/>
                  </a:cubicBezTo>
                  <a:cubicBezTo>
                    <a:pt x="356" y="3074"/>
                    <a:pt x="390" y="3077"/>
                    <a:pt x="420" y="3077"/>
                  </a:cubicBezTo>
                  <a:cubicBezTo>
                    <a:pt x="951" y="3077"/>
                    <a:pt x="415" y="2082"/>
                    <a:pt x="995" y="1882"/>
                  </a:cubicBezTo>
                  <a:cubicBezTo>
                    <a:pt x="1936" y="1555"/>
                    <a:pt x="540" y="653"/>
                    <a:pt x="1504" y="653"/>
                  </a:cubicBezTo>
                  <a:cubicBezTo>
                    <a:pt x="1536" y="653"/>
                    <a:pt x="1571" y="654"/>
                    <a:pt x="1608" y="656"/>
                  </a:cubicBezTo>
                  <a:cubicBezTo>
                    <a:pt x="1418" y="465"/>
                    <a:pt x="1439" y="106"/>
                    <a:pt x="105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3157100" y="3824600"/>
              <a:ext cx="60825" cy="59675"/>
            </a:xfrm>
            <a:custGeom>
              <a:avLst/>
              <a:gdLst/>
              <a:ahLst/>
              <a:cxnLst/>
              <a:rect l="l" t="t" r="r" b="b"/>
              <a:pathLst>
                <a:path w="2433" h="2387" extrusionOk="0">
                  <a:moveTo>
                    <a:pt x="1943" y="0"/>
                  </a:moveTo>
                  <a:cubicBezTo>
                    <a:pt x="1068" y="0"/>
                    <a:pt x="54" y="1187"/>
                    <a:pt x="1" y="1841"/>
                  </a:cubicBezTo>
                  <a:cubicBezTo>
                    <a:pt x="167" y="2091"/>
                    <a:pt x="543" y="2387"/>
                    <a:pt x="872" y="2387"/>
                  </a:cubicBezTo>
                  <a:cubicBezTo>
                    <a:pt x="1044" y="2387"/>
                    <a:pt x="1203" y="2306"/>
                    <a:pt x="1312" y="2095"/>
                  </a:cubicBezTo>
                  <a:cubicBezTo>
                    <a:pt x="635" y="805"/>
                    <a:pt x="1523" y="868"/>
                    <a:pt x="2433" y="149"/>
                  </a:cubicBezTo>
                  <a:cubicBezTo>
                    <a:pt x="2280" y="46"/>
                    <a:pt x="2114" y="0"/>
                    <a:pt x="1943"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3810725" y="4004925"/>
              <a:ext cx="59875" cy="39200"/>
            </a:xfrm>
            <a:custGeom>
              <a:avLst/>
              <a:gdLst/>
              <a:ahLst/>
              <a:cxnLst/>
              <a:rect l="l" t="t" r="r" b="b"/>
              <a:pathLst>
                <a:path w="2395" h="1568" extrusionOk="0">
                  <a:moveTo>
                    <a:pt x="1443" y="0"/>
                  </a:moveTo>
                  <a:cubicBezTo>
                    <a:pt x="1231" y="275"/>
                    <a:pt x="851" y="360"/>
                    <a:pt x="534" y="487"/>
                  </a:cubicBezTo>
                  <a:cubicBezTo>
                    <a:pt x="0" y="917"/>
                    <a:pt x="1218" y="1567"/>
                    <a:pt x="1600" y="1567"/>
                  </a:cubicBezTo>
                  <a:cubicBezTo>
                    <a:pt x="1612" y="1567"/>
                    <a:pt x="1623" y="1567"/>
                    <a:pt x="1633" y="1565"/>
                  </a:cubicBezTo>
                  <a:cubicBezTo>
                    <a:pt x="851" y="867"/>
                    <a:pt x="2183" y="1079"/>
                    <a:pt x="2395" y="487"/>
                  </a:cubicBezTo>
                  <a:cubicBezTo>
                    <a:pt x="2099" y="296"/>
                    <a:pt x="1781" y="127"/>
                    <a:pt x="1443"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4078925" y="4088975"/>
              <a:ext cx="62125" cy="43925"/>
            </a:xfrm>
            <a:custGeom>
              <a:avLst/>
              <a:gdLst/>
              <a:ahLst/>
              <a:cxnLst/>
              <a:rect l="l" t="t" r="r" b="b"/>
              <a:pathLst>
                <a:path w="2485" h="1757" extrusionOk="0">
                  <a:moveTo>
                    <a:pt x="2146" y="1"/>
                  </a:moveTo>
                  <a:cubicBezTo>
                    <a:pt x="1828" y="479"/>
                    <a:pt x="1977" y="1268"/>
                    <a:pt x="1519" y="1268"/>
                  </a:cubicBezTo>
                  <a:cubicBezTo>
                    <a:pt x="1369" y="1268"/>
                    <a:pt x="1154" y="1183"/>
                    <a:pt x="835" y="974"/>
                  </a:cubicBezTo>
                  <a:cubicBezTo>
                    <a:pt x="766" y="945"/>
                    <a:pt x="699" y="932"/>
                    <a:pt x="635" y="932"/>
                  </a:cubicBezTo>
                  <a:cubicBezTo>
                    <a:pt x="235" y="932"/>
                    <a:pt x="0" y="1444"/>
                    <a:pt x="475" y="1608"/>
                  </a:cubicBezTo>
                  <a:cubicBezTo>
                    <a:pt x="604" y="1685"/>
                    <a:pt x="742" y="1700"/>
                    <a:pt x="883" y="1700"/>
                  </a:cubicBezTo>
                  <a:cubicBezTo>
                    <a:pt x="970" y="1700"/>
                    <a:pt x="1058" y="1694"/>
                    <a:pt x="1144" y="1694"/>
                  </a:cubicBezTo>
                  <a:cubicBezTo>
                    <a:pt x="1264" y="1694"/>
                    <a:pt x="1381" y="1705"/>
                    <a:pt x="1491" y="1756"/>
                  </a:cubicBezTo>
                  <a:cubicBezTo>
                    <a:pt x="1871" y="1672"/>
                    <a:pt x="2336" y="1735"/>
                    <a:pt x="2485" y="1291"/>
                  </a:cubicBezTo>
                  <a:cubicBezTo>
                    <a:pt x="2210" y="910"/>
                    <a:pt x="2104" y="466"/>
                    <a:pt x="214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4088725" y="4028700"/>
              <a:ext cx="30150" cy="60850"/>
            </a:xfrm>
            <a:custGeom>
              <a:avLst/>
              <a:gdLst/>
              <a:ahLst/>
              <a:cxnLst/>
              <a:rect l="l" t="t" r="r" b="b"/>
              <a:pathLst>
                <a:path w="1206" h="2434" extrusionOk="0">
                  <a:moveTo>
                    <a:pt x="677" y="1"/>
                  </a:moveTo>
                  <a:cubicBezTo>
                    <a:pt x="360" y="339"/>
                    <a:pt x="85" y="678"/>
                    <a:pt x="85" y="1143"/>
                  </a:cubicBezTo>
                  <a:cubicBezTo>
                    <a:pt x="0" y="1566"/>
                    <a:pt x="0" y="2010"/>
                    <a:pt x="106" y="2433"/>
                  </a:cubicBezTo>
                  <a:cubicBezTo>
                    <a:pt x="825" y="2433"/>
                    <a:pt x="614" y="1820"/>
                    <a:pt x="931" y="1524"/>
                  </a:cubicBezTo>
                  <a:cubicBezTo>
                    <a:pt x="1142" y="1101"/>
                    <a:pt x="1206" y="318"/>
                    <a:pt x="677"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3951800" y="4181950"/>
              <a:ext cx="52900" cy="22325"/>
            </a:xfrm>
            <a:custGeom>
              <a:avLst/>
              <a:gdLst/>
              <a:ahLst/>
              <a:cxnLst/>
              <a:rect l="l" t="t" r="r" b="b"/>
              <a:pathLst>
                <a:path w="2116" h="893" extrusionOk="0">
                  <a:moveTo>
                    <a:pt x="1023" y="1"/>
                  </a:moveTo>
                  <a:cubicBezTo>
                    <a:pt x="742" y="1"/>
                    <a:pt x="403" y="46"/>
                    <a:pt x="1" y="131"/>
                  </a:cubicBezTo>
                  <a:lnTo>
                    <a:pt x="191" y="173"/>
                  </a:lnTo>
                  <a:cubicBezTo>
                    <a:pt x="237" y="826"/>
                    <a:pt x="871" y="891"/>
                    <a:pt x="1467" y="891"/>
                  </a:cubicBezTo>
                  <a:cubicBezTo>
                    <a:pt x="1614" y="891"/>
                    <a:pt x="1758" y="887"/>
                    <a:pt x="1891" y="887"/>
                  </a:cubicBezTo>
                  <a:cubicBezTo>
                    <a:pt x="1971" y="887"/>
                    <a:pt x="2047" y="888"/>
                    <a:pt x="2116" y="893"/>
                  </a:cubicBezTo>
                  <a:cubicBezTo>
                    <a:pt x="2056" y="275"/>
                    <a:pt x="1717" y="1"/>
                    <a:pt x="102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4357850" y="4008175"/>
              <a:ext cx="34300" cy="48575"/>
            </a:xfrm>
            <a:custGeom>
              <a:avLst/>
              <a:gdLst/>
              <a:ahLst/>
              <a:cxnLst/>
              <a:rect l="l" t="t" r="r" b="b"/>
              <a:pathLst>
                <a:path w="1372" h="1943" extrusionOk="0">
                  <a:moveTo>
                    <a:pt x="628" y="0"/>
                  </a:moveTo>
                  <a:cubicBezTo>
                    <a:pt x="542" y="0"/>
                    <a:pt x="440" y="19"/>
                    <a:pt x="317" y="61"/>
                  </a:cubicBezTo>
                  <a:cubicBezTo>
                    <a:pt x="381" y="336"/>
                    <a:pt x="0" y="420"/>
                    <a:pt x="0" y="674"/>
                  </a:cubicBezTo>
                  <a:cubicBezTo>
                    <a:pt x="529" y="970"/>
                    <a:pt x="360" y="1541"/>
                    <a:pt x="677" y="1943"/>
                  </a:cubicBezTo>
                  <a:cubicBezTo>
                    <a:pt x="829" y="1431"/>
                    <a:pt x="1372" y="0"/>
                    <a:pt x="62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2967275" y="3970025"/>
              <a:ext cx="35450" cy="55550"/>
            </a:xfrm>
            <a:custGeom>
              <a:avLst/>
              <a:gdLst/>
              <a:ahLst/>
              <a:cxnLst/>
              <a:rect l="l" t="t" r="r" b="b"/>
              <a:pathLst>
                <a:path w="1418" h="2222" extrusionOk="0">
                  <a:moveTo>
                    <a:pt x="571" y="0"/>
                  </a:moveTo>
                  <a:cubicBezTo>
                    <a:pt x="402" y="741"/>
                    <a:pt x="0" y="1439"/>
                    <a:pt x="21" y="2221"/>
                  </a:cubicBezTo>
                  <a:cubicBezTo>
                    <a:pt x="508" y="1925"/>
                    <a:pt x="296" y="1121"/>
                    <a:pt x="1142" y="1100"/>
                  </a:cubicBezTo>
                  <a:cubicBezTo>
                    <a:pt x="1417" y="741"/>
                    <a:pt x="719" y="339"/>
                    <a:pt x="57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4085025" y="4065200"/>
              <a:ext cx="28575" cy="56600"/>
            </a:xfrm>
            <a:custGeom>
              <a:avLst/>
              <a:gdLst/>
              <a:ahLst/>
              <a:cxnLst/>
              <a:rect l="l" t="t" r="r" b="b"/>
              <a:pathLst>
                <a:path w="1143" h="2264" extrusionOk="0">
                  <a:moveTo>
                    <a:pt x="550" y="0"/>
                  </a:moveTo>
                  <a:lnTo>
                    <a:pt x="550" y="0"/>
                  </a:lnTo>
                  <a:cubicBezTo>
                    <a:pt x="169" y="233"/>
                    <a:pt x="571" y="783"/>
                    <a:pt x="21" y="952"/>
                  </a:cubicBezTo>
                  <a:lnTo>
                    <a:pt x="0" y="1565"/>
                  </a:lnTo>
                  <a:cubicBezTo>
                    <a:pt x="169" y="1798"/>
                    <a:pt x="21" y="2221"/>
                    <a:pt x="529" y="2263"/>
                  </a:cubicBezTo>
                  <a:cubicBezTo>
                    <a:pt x="677" y="2094"/>
                    <a:pt x="867" y="1988"/>
                    <a:pt x="1079" y="1946"/>
                  </a:cubicBezTo>
                  <a:cubicBezTo>
                    <a:pt x="1142" y="1502"/>
                    <a:pt x="656" y="1227"/>
                    <a:pt x="846" y="762"/>
                  </a:cubicBezTo>
                  <a:cubicBezTo>
                    <a:pt x="952" y="466"/>
                    <a:pt x="825" y="148"/>
                    <a:pt x="55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4325075" y="4084750"/>
              <a:ext cx="34400" cy="32650"/>
            </a:xfrm>
            <a:custGeom>
              <a:avLst/>
              <a:gdLst/>
              <a:ahLst/>
              <a:cxnLst/>
              <a:rect l="l" t="t" r="r" b="b"/>
              <a:pathLst>
                <a:path w="1376" h="1306" extrusionOk="0">
                  <a:moveTo>
                    <a:pt x="487" y="1"/>
                  </a:moveTo>
                  <a:cubicBezTo>
                    <a:pt x="0" y="360"/>
                    <a:pt x="127" y="826"/>
                    <a:pt x="127" y="1270"/>
                  </a:cubicBezTo>
                  <a:cubicBezTo>
                    <a:pt x="236" y="1294"/>
                    <a:pt x="335" y="1305"/>
                    <a:pt x="425" y="1305"/>
                  </a:cubicBezTo>
                  <a:cubicBezTo>
                    <a:pt x="961" y="1305"/>
                    <a:pt x="1176" y="904"/>
                    <a:pt x="1375" y="487"/>
                  </a:cubicBezTo>
                  <a:cubicBezTo>
                    <a:pt x="1352" y="459"/>
                    <a:pt x="1314" y="448"/>
                    <a:pt x="1265" y="448"/>
                  </a:cubicBezTo>
                  <a:cubicBezTo>
                    <a:pt x="1107" y="448"/>
                    <a:pt x="845" y="561"/>
                    <a:pt x="681" y="561"/>
                  </a:cubicBezTo>
                  <a:cubicBezTo>
                    <a:pt x="516" y="561"/>
                    <a:pt x="449" y="449"/>
                    <a:pt x="677"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3991975" y="4205300"/>
              <a:ext cx="34925" cy="43875"/>
            </a:xfrm>
            <a:custGeom>
              <a:avLst/>
              <a:gdLst/>
              <a:ahLst/>
              <a:cxnLst/>
              <a:rect l="l" t="t" r="r" b="b"/>
              <a:pathLst>
                <a:path w="1397" h="1755" extrusionOk="0">
                  <a:moveTo>
                    <a:pt x="889" y="1"/>
                  </a:moveTo>
                  <a:lnTo>
                    <a:pt x="889" y="1"/>
                  </a:lnTo>
                  <a:cubicBezTo>
                    <a:pt x="339" y="445"/>
                    <a:pt x="360" y="1101"/>
                    <a:pt x="1" y="1629"/>
                  </a:cubicBezTo>
                  <a:cubicBezTo>
                    <a:pt x="115" y="1680"/>
                    <a:pt x="276" y="1754"/>
                    <a:pt x="395" y="1754"/>
                  </a:cubicBezTo>
                  <a:cubicBezTo>
                    <a:pt x="473" y="1754"/>
                    <a:pt x="534" y="1722"/>
                    <a:pt x="550" y="1629"/>
                  </a:cubicBezTo>
                  <a:cubicBezTo>
                    <a:pt x="698" y="1101"/>
                    <a:pt x="1396" y="635"/>
                    <a:pt x="889"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3204675" y="3844175"/>
              <a:ext cx="54875" cy="40375"/>
            </a:xfrm>
            <a:custGeom>
              <a:avLst/>
              <a:gdLst/>
              <a:ahLst/>
              <a:cxnLst/>
              <a:rect l="l" t="t" r="r" b="b"/>
              <a:pathLst>
                <a:path w="2195" h="1615" extrusionOk="0">
                  <a:moveTo>
                    <a:pt x="613" y="1"/>
                  </a:moveTo>
                  <a:cubicBezTo>
                    <a:pt x="0" y="487"/>
                    <a:pt x="402" y="1291"/>
                    <a:pt x="994" y="1608"/>
                  </a:cubicBezTo>
                  <a:cubicBezTo>
                    <a:pt x="1029" y="1612"/>
                    <a:pt x="1069" y="1614"/>
                    <a:pt x="1112" y="1614"/>
                  </a:cubicBezTo>
                  <a:cubicBezTo>
                    <a:pt x="1511" y="1614"/>
                    <a:pt x="2194" y="1432"/>
                    <a:pt x="1946" y="974"/>
                  </a:cubicBezTo>
                  <a:lnTo>
                    <a:pt x="1946" y="974"/>
                  </a:lnTo>
                  <a:cubicBezTo>
                    <a:pt x="1906" y="977"/>
                    <a:pt x="1870" y="979"/>
                    <a:pt x="1837" y="979"/>
                  </a:cubicBezTo>
                  <a:cubicBezTo>
                    <a:pt x="1486" y="979"/>
                    <a:pt x="1508" y="777"/>
                    <a:pt x="1354" y="487"/>
                  </a:cubicBezTo>
                  <a:cubicBezTo>
                    <a:pt x="1350" y="487"/>
                    <a:pt x="1346" y="487"/>
                    <a:pt x="1342" y="487"/>
                  </a:cubicBezTo>
                  <a:cubicBezTo>
                    <a:pt x="1184" y="487"/>
                    <a:pt x="944" y="747"/>
                    <a:pt x="793" y="747"/>
                  </a:cubicBezTo>
                  <a:cubicBezTo>
                    <a:pt x="699" y="747"/>
                    <a:pt x="640" y="646"/>
                    <a:pt x="656" y="318"/>
                  </a:cubicBezTo>
                  <a:cubicBezTo>
                    <a:pt x="740" y="212"/>
                    <a:pt x="719" y="64"/>
                    <a:pt x="613"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3765150" y="3931925"/>
              <a:ext cx="57125" cy="40775"/>
            </a:xfrm>
            <a:custGeom>
              <a:avLst/>
              <a:gdLst/>
              <a:ahLst/>
              <a:cxnLst/>
              <a:rect l="l" t="t" r="r" b="b"/>
              <a:pathLst>
                <a:path w="2285" h="1631" extrusionOk="0">
                  <a:moveTo>
                    <a:pt x="816" y="1"/>
                  </a:moveTo>
                  <a:cubicBezTo>
                    <a:pt x="620" y="1"/>
                    <a:pt x="419" y="151"/>
                    <a:pt x="217" y="151"/>
                  </a:cubicBezTo>
                  <a:cubicBezTo>
                    <a:pt x="208" y="151"/>
                    <a:pt x="200" y="150"/>
                    <a:pt x="191" y="150"/>
                  </a:cubicBezTo>
                  <a:lnTo>
                    <a:pt x="1" y="340"/>
                  </a:lnTo>
                  <a:cubicBezTo>
                    <a:pt x="233" y="361"/>
                    <a:pt x="381" y="467"/>
                    <a:pt x="381" y="678"/>
                  </a:cubicBezTo>
                  <a:cubicBezTo>
                    <a:pt x="762" y="932"/>
                    <a:pt x="1460" y="932"/>
                    <a:pt x="1418" y="1567"/>
                  </a:cubicBezTo>
                  <a:lnTo>
                    <a:pt x="1502" y="1630"/>
                  </a:lnTo>
                  <a:cubicBezTo>
                    <a:pt x="2285" y="1398"/>
                    <a:pt x="1968" y="552"/>
                    <a:pt x="1227" y="509"/>
                  </a:cubicBezTo>
                  <a:cubicBezTo>
                    <a:pt x="1201" y="510"/>
                    <a:pt x="1176" y="511"/>
                    <a:pt x="1153" y="511"/>
                  </a:cubicBezTo>
                  <a:cubicBezTo>
                    <a:pt x="691" y="511"/>
                    <a:pt x="1041" y="312"/>
                    <a:pt x="1122" y="171"/>
                  </a:cubicBezTo>
                  <a:cubicBezTo>
                    <a:pt x="1022" y="43"/>
                    <a:pt x="920" y="1"/>
                    <a:pt x="81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3173325" y="3868500"/>
              <a:ext cx="35275" cy="26000"/>
            </a:xfrm>
            <a:custGeom>
              <a:avLst/>
              <a:gdLst/>
              <a:ahLst/>
              <a:cxnLst/>
              <a:rect l="l" t="t" r="r" b="b"/>
              <a:pathLst>
                <a:path w="1411" h="1040" extrusionOk="0">
                  <a:moveTo>
                    <a:pt x="692" y="1"/>
                  </a:moveTo>
                  <a:lnTo>
                    <a:pt x="480" y="339"/>
                  </a:lnTo>
                  <a:cubicBezTo>
                    <a:pt x="0" y="769"/>
                    <a:pt x="320" y="1040"/>
                    <a:pt x="718" y="1040"/>
                  </a:cubicBezTo>
                  <a:cubicBezTo>
                    <a:pt x="987" y="1040"/>
                    <a:pt x="1292" y="916"/>
                    <a:pt x="1411" y="635"/>
                  </a:cubicBezTo>
                  <a:cubicBezTo>
                    <a:pt x="1178" y="424"/>
                    <a:pt x="1094" y="64"/>
                    <a:pt x="692"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4071825" y="4019150"/>
              <a:ext cx="32825" cy="43025"/>
            </a:xfrm>
            <a:custGeom>
              <a:avLst/>
              <a:gdLst/>
              <a:ahLst/>
              <a:cxnLst/>
              <a:rect l="l" t="t" r="r" b="b"/>
              <a:pathLst>
                <a:path w="1313" h="1721" extrusionOk="0">
                  <a:moveTo>
                    <a:pt x="404" y="0"/>
                  </a:moveTo>
                  <a:cubicBezTo>
                    <a:pt x="235" y="0"/>
                    <a:pt x="139" y="262"/>
                    <a:pt x="1" y="383"/>
                  </a:cubicBezTo>
                  <a:cubicBezTo>
                    <a:pt x="382" y="785"/>
                    <a:pt x="128" y="1250"/>
                    <a:pt x="191" y="1673"/>
                  </a:cubicBezTo>
                  <a:cubicBezTo>
                    <a:pt x="247" y="1706"/>
                    <a:pt x="302" y="1721"/>
                    <a:pt x="354" y="1721"/>
                  </a:cubicBezTo>
                  <a:cubicBezTo>
                    <a:pt x="602" y="1721"/>
                    <a:pt x="781" y="1396"/>
                    <a:pt x="572" y="1187"/>
                  </a:cubicBezTo>
                  <a:cubicBezTo>
                    <a:pt x="509" y="891"/>
                    <a:pt x="318" y="637"/>
                    <a:pt x="784" y="341"/>
                  </a:cubicBezTo>
                  <a:cubicBezTo>
                    <a:pt x="1312" y="2"/>
                    <a:pt x="635" y="150"/>
                    <a:pt x="530" y="45"/>
                  </a:cubicBezTo>
                  <a:cubicBezTo>
                    <a:pt x="483" y="14"/>
                    <a:pt x="442" y="0"/>
                    <a:pt x="404"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3573650" y="4061225"/>
              <a:ext cx="36950" cy="23575"/>
            </a:xfrm>
            <a:custGeom>
              <a:avLst/>
              <a:gdLst/>
              <a:ahLst/>
              <a:cxnLst/>
              <a:rect l="l" t="t" r="r" b="b"/>
              <a:pathLst>
                <a:path w="1478" h="943" extrusionOk="0">
                  <a:moveTo>
                    <a:pt x="790" y="0"/>
                  </a:moveTo>
                  <a:cubicBezTo>
                    <a:pt x="570" y="0"/>
                    <a:pt x="347" y="59"/>
                    <a:pt x="145" y="180"/>
                  </a:cubicBezTo>
                  <a:lnTo>
                    <a:pt x="145" y="477"/>
                  </a:lnTo>
                  <a:cubicBezTo>
                    <a:pt x="1" y="791"/>
                    <a:pt x="262" y="943"/>
                    <a:pt x="547" y="943"/>
                  </a:cubicBezTo>
                  <a:cubicBezTo>
                    <a:pt x="723" y="943"/>
                    <a:pt x="907" y="885"/>
                    <a:pt x="1012" y="773"/>
                  </a:cubicBezTo>
                  <a:cubicBezTo>
                    <a:pt x="1181" y="603"/>
                    <a:pt x="1097" y="265"/>
                    <a:pt x="1477" y="265"/>
                  </a:cubicBezTo>
                  <a:lnTo>
                    <a:pt x="1477" y="202"/>
                  </a:lnTo>
                  <a:cubicBezTo>
                    <a:pt x="1268" y="69"/>
                    <a:pt x="1030" y="0"/>
                    <a:pt x="79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3119550" y="3796875"/>
              <a:ext cx="38625" cy="31475"/>
            </a:xfrm>
            <a:custGeom>
              <a:avLst/>
              <a:gdLst/>
              <a:ahLst/>
              <a:cxnLst/>
              <a:rect l="l" t="t" r="r" b="b"/>
              <a:pathLst>
                <a:path w="1545" h="1259" extrusionOk="0">
                  <a:moveTo>
                    <a:pt x="1054" y="1"/>
                  </a:moveTo>
                  <a:cubicBezTo>
                    <a:pt x="988" y="1"/>
                    <a:pt x="907" y="51"/>
                    <a:pt x="804" y="180"/>
                  </a:cubicBezTo>
                  <a:cubicBezTo>
                    <a:pt x="846" y="730"/>
                    <a:pt x="21" y="772"/>
                    <a:pt x="0" y="1258"/>
                  </a:cubicBezTo>
                  <a:lnTo>
                    <a:pt x="931" y="1258"/>
                  </a:lnTo>
                  <a:cubicBezTo>
                    <a:pt x="1163" y="1047"/>
                    <a:pt x="1544" y="814"/>
                    <a:pt x="1333" y="455"/>
                  </a:cubicBezTo>
                  <a:cubicBezTo>
                    <a:pt x="1274" y="264"/>
                    <a:pt x="1205" y="1"/>
                    <a:pt x="105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3121150" y="3788200"/>
              <a:ext cx="29100" cy="17975"/>
            </a:xfrm>
            <a:custGeom>
              <a:avLst/>
              <a:gdLst/>
              <a:ahLst/>
              <a:cxnLst/>
              <a:rect l="l" t="t" r="r" b="b"/>
              <a:pathLst>
                <a:path w="1164" h="719" extrusionOk="0">
                  <a:moveTo>
                    <a:pt x="238" y="0"/>
                  </a:moveTo>
                  <a:cubicBezTo>
                    <a:pt x="161" y="0"/>
                    <a:pt x="83" y="11"/>
                    <a:pt x="1" y="40"/>
                  </a:cubicBezTo>
                  <a:cubicBezTo>
                    <a:pt x="24" y="523"/>
                    <a:pt x="190" y="718"/>
                    <a:pt x="432" y="718"/>
                  </a:cubicBezTo>
                  <a:cubicBezTo>
                    <a:pt x="636" y="718"/>
                    <a:pt x="893" y="580"/>
                    <a:pt x="1164" y="358"/>
                  </a:cubicBezTo>
                  <a:cubicBezTo>
                    <a:pt x="1122" y="294"/>
                    <a:pt x="1058" y="210"/>
                    <a:pt x="995" y="146"/>
                  </a:cubicBezTo>
                  <a:cubicBezTo>
                    <a:pt x="734" y="130"/>
                    <a:pt x="498" y="0"/>
                    <a:pt x="23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2999525" y="3965350"/>
              <a:ext cx="28575" cy="11425"/>
            </a:xfrm>
            <a:custGeom>
              <a:avLst/>
              <a:gdLst/>
              <a:ahLst/>
              <a:cxnLst/>
              <a:rect l="l" t="t" r="r" b="b"/>
              <a:pathLst>
                <a:path w="1143" h="457" extrusionOk="0">
                  <a:moveTo>
                    <a:pt x="911" y="0"/>
                  </a:moveTo>
                  <a:cubicBezTo>
                    <a:pt x="588" y="0"/>
                    <a:pt x="273" y="105"/>
                    <a:pt x="0" y="293"/>
                  </a:cubicBezTo>
                  <a:cubicBezTo>
                    <a:pt x="25" y="343"/>
                    <a:pt x="71" y="363"/>
                    <a:pt x="118" y="363"/>
                  </a:cubicBezTo>
                  <a:cubicBezTo>
                    <a:pt x="152" y="363"/>
                    <a:pt x="185" y="353"/>
                    <a:pt x="212" y="335"/>
                  </a:cubicBezTo>
                  <a:cubicBezTo>
                    <a:pt x="219" y="335"/>
                    <a:pt x="227" y="335"/>
                    <a:pt x="235" y="335"/>
                  </a:cubicBezTo>
                  <a:cubicBezTo>
                    <a:pt x="417" y="335"/>
                    <a:pt x="658" y="457"/>
                    <a:pt x="846" y="457"/>
                  </a:cubicBezTo>
                  <a:cubicBezTo>
                    <a:pt x="1009" y="457"/>
                    <a:pt x="1132" y="364"/>
                    <a:pt x="1142" y="18"/>
                  </a:cubicBezTo>
                  <a:cubicBezTo>
                    <a:pt x="1065" y="6"/>
                    <a:pt x="988" y="0"/>
                    <a:pt x="91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3600175" y="4081050"/>
              <a:ext cx="22225" cy="20650"/>
            </a:xfrm>
            <a:custGeom>
              <a:avLst/>
              <a:gdLst/>
              <a:ahLst/>
              <a:cxnLst/>
              <a:rect l="l" t="t" r="r" b="b"/>
              <a:pathLst>
                <a:path w="889" h="826" extrusionOk="0">
                  <a:moveTo>
                    <a:pt x="254" y="1"/>
                  </a:moveTo>
                  <a:lnTo>
                    <a:pt x="64" y="170"/>
                  </a:lnTo>
                  <a:cubicBezTo>
                    <a:pt x="296" y="381"/>
                    <a:pt x="0" y="614"/>
                    <a:pt x="85" y="826"/>
                  </a:cubicBezTo>
                  <a:cubicBezTo>
                    <a:pt x="592" y="614"/>
                    <a:pt x="889" y="381"/>
                    <a:pt x="25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3189350" y="3836775"/>
              <a:ext cx="16950" cy="15825"/>
            </a:xfrm>
            <a:custGeom>
              <a:avLst/>
              <a:gdLst/>
              <a:ahLst/>
              <a:cxnLst/>
              <a:rect l="l" t="t" r="r" b="b"/>
              <a:pathLst>
                <a:path w="678" h="633" extrusionOk="0">
                  <a:moveTo>
                    <a:pt x="64" y="1"/>
                  </a:moveTo>
                  <a:cubicBezTo>
                    <a:pt x="0" y="191"/>
                    <a:pt x="0" y="403"/>
                    <a:pt x="43" y="614"/>
                  </a:cubicBezTo>
                  <a:cubicBezTo>
                    <a:pt x="111" y="627"/>
                    <a:pt x="171" y="633"/>
                    <a:pt x="223" y="633"/>
                  </a:cubicBezTo>
                  <a:cubicBezTo>
                    <a:pt x="678" y="633"/>
                    <a:pt x="482" y="172"/>
                    <a:pt x="64"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3179825" y="3876975"/>
              <a:ext cx="18525" cy="14300"/>
            </a:xfrm>
            <a:custGeom>
              <a:avLst/>
              <a:gdLst/>
              <a:ahLst/>
              <a:cxnLst/>
              <a:rect l="l" t="t" r="r" b="b"/>
              <a:pathLst>
                <a:path w="741" h="572" extrusionOk="0">
                  <a:moveTo>
                    <a:pt x="740" y="0"/>
                  </a:moveTo>
                  <a:lnTo>
                    <a:pt x="0" y="296"/>
                  </a:lnTo>
                  <a:lnTo>
                    <a:pt x="550" y="571"/>
                  </a:lnTo>
                  <a:lnTo>
                    <a:pt x="740" y="0"/>
                  </a:ln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3004300" y="3973200"/>
              <a:ext cx="24350" cy="16400"/>
            </a:xfrm>
            <a:custGeom>
              <a:avLst/>
              <a:gdLst/>
              <a:ahLst/>
              <a:cxnLst/>
              <a:rect l="l" t="t" r="r" b="b"/>
              <a:pathLst>
                <a:path w="974" h="656" extrusionOk="0">
                  <a:moveTo>
                    <a:pt x="191" y="0"/>
                  </a:moveTo>
                  <a:lnTo>
                    <a:pt x="1" y="148"/>
                  </a:lnTo>
                  <a:cubicBezTo>
                    <a:pt x="233" y="212"/>
                    <a:pt x="403" y="423"/>
                    <a:pt x="403" y="656"/>
                  </a:cubicBezTo>
                  <a:cubicBezTo>
                    <a:pt x="974" y="444"/>
                    <a:pt x="487" y="233"/>
                    <a:pt x="403" y="21"/>
                  </a:cubicBezTo>
                  <a:lnTo>
                    <a:pt x="191" y="0"/>
                  </a:ln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3762725" y="3972975"/>
              <a:ext cx="35150" cy="44200"/>
            </a:xfrm>
            <a:custGeom>
              <a:avLst/>
              <a:gdLst/>
              <a:ahLst/>
              <a:cxnLst/>
              <a:rect l="l" t="t" r="r" b="b"/>
              <a:pathLst>
                <a:path w="1406" h="1768" extrusionOk="0">
                  <a:moveTo>
                    <a:pt x="1321" y="1"/>
                  </a:moveTo>
                  <a:cubicBezTo>
                    <a:pt x="722" y="1"/>
                    <a:pt x="1" y="1240"/>
                    <a:pt x="263" y="1765"/>
                  </a:cubicBezTo>
                  <a:lnTo>
                    <a:pt x="475" y="1765"/>
                  </a:lnTo>
                  <a:cubicBezTo>
                    <a:pt x="513" y="1767"/>
                    <a:pt x="551" y="1768"/>
                    <a:pt x="588" y="1768"/>
                  </a:cubicBezTo>
                  <a:cubicBezTo>
                    <a:pt x="962" y="1768"/>
                    <a:pt x="1269" y="1661"/>
                    <a:pt x="1173" y="1257"/>
                  </a:cubicBezTo>
                  <a:cubicBezTo>
                    <a:pt x="1067" y="792"/>
                    <a:pt x="1321" y="411"/>
                    <a:pt x="1405" y="9"/>
                  </a:cubicBezTo>
                  <a:cubicBezTo>
                    <a:pt x="1378" y="4"/>
                    <a:pt x="1350" y="1"/>
                    <a:pt x="1321"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3483325" y="3859600"/>
              <a:ext cx="74575" cy="68050"/>
            </a:xfrm>
            <a:custGeom>
              <a:avLst/>
              <a:gdLst/>
              <a:ahLst/>
              <a:cxnLst/>
              <a:rect l="l" t="t" r="r" b="b"/>
              <a:pathLst>
                <a:path w="2983" h="2722" extrusionOk="0">
                  <a:moveTo>
                    <a:pt x="1470" y="1"/>
                  </a:moveTo>
                  <a:cubicBezTo>
                    <a:pt x="1384" y="1"/>
                    <a:pt x="1289" y="13"/>
                    <a:pt x="1185" y="40"/>
                  </a:cubicBezTo>
                  <a:cubicBezTo>
                    <a:pt x="275" y="166"/>
                    <a:pt x="487" y="1287"/>
                    <a:pt x="233" y="1879"/>
                  </a:cubicBezTo>
                  <a:cubicBezTo>
                    <a:pt x="85" y="2133"/>
                    <a:pt x="0" y="2345"/>
                    <a:pt x="296" y="2514"/>
                  </a:cubicBezTo>
                  <a:cubicBezTo>
                    <a:pt x="460" y="2664"/>
                    <a:pt x="635" y="2722"/>
                    <a:pt x="814" y="2722"/>
                  </a:cubicBezTo>
                  <a:cubicBezTo>
                    <a:pt x="1189" y="2722"/>
                    <a:pt x="1581" y="2468"/>
                    <a:pt x="1925" y="2281"/>
                  </a:cubicBezTo>
                  <a:cubicBezTo>
                    <a:pt x="2115" y="1774"/>
                    <a:pt x="2982" y="1308"/>
                    <a:pt x="2496" y="759"/>
                  </a:cubicBezTo>
                  <a:cubicBezTo>
                    <a:pt x="2223" y="450"/>
                    <a:pt x="1998" y="1"/>
                    <a:pt x="1470"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3453725" y="3856025"/>
              <a:ext cx="45500" cy="60625"/>
            </a:xfrm>
            <a:custGeom>
              <a:avLst/>
              <a:gdLst/>
              <a:ahLst/>
              <a:cxnLst/>
              <a:rect l="l" t="t" r="r" b="b"/>
              <a:pathLst>
                <a:path w="1820" h="2425" extrusionOk="0">
                  <a:moveTo>
                    <a:pt x="576" y="1"/>
                  </a:moveTo>
                  <a:cubicBezTo>
                    <a:pt x="396" y="1"/>
                    <a:pt x="203" y="55"/>
                    <a:pt x="1" y="183"/>
                  </a:cubicBezTo>
                  <a:cubicBezTo>
                    <a:pt x="1671" y="754"/>
                    <a:pt x="1037" y="1219"/>
                    <a:pt x="741" y="2424"/>
                  </a:cubicBezTo>
                  <a:lnTo>
                    <a:pt x="1100" y="2276"/>
                  </a:lnTo>
                  <a:cubicBezTo>
                    <a:pt x="1227" y="1769"/>
                    <a:pt x="1820" y="1409"/>
                    <a:pt x="1671" y="817"/>
                  </a:cubicBezTo>
                  <a:cubicBezTo>
                    <a:pt x="1441" y="387"/>
                    <a:pt x="1054" y="1"/>
                    <a:pt x="57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3974525" y="4186275"/>
              <a:ext cx="75625" cy="86200"/>
            </a:xfrm>
            <a:custGeom>
              <a:avLst/>
              <a:gdLst/>
              <a:ahLst/>
              <a:cxnLst/>
              <a:rect l="l" t="t" r="r" b="b"/>
              <a:pathLst>
                <a:path w="3025" h="3448" extrusionOk="0">
                  <a:moveTo>
                    <a:pt x="1100" y="0"/>
                  </a:moveTo>
                  <a:lnTo>
                    <a:pt x="0" y="2708"/>
                  </a:lnTo>
                  <a:cubicBezTo>
                    <a:pt x="297" y="2919"/>
                    <a:pt x="381" y="3427"/>
                    <a:pt x="762" y="3448"/>
                  </a:cubicBezTo>
                  <a:cubicBezTo>
                    <a:pt x="804" y="3440"/>
                    <a:pt x="850" y="3438"/>
                    <a:pt x="898" y="3438"/>
                  </a:cubicBezTo>
                  <a:cubicBezTo>
                    <a:pt x="961" y="3438"/>
                    <a:pt x="1028" y="3442"/>
                    <a:pt x="1090" y="3442"/>
                  </a:cubicBezTo>
                  <a:cubicBezTo>
                    <a:pt x="1248" y="3442"/>
                    <a:pt x="1384" y="3419"/>
                    <a:pt x="1396" y="3257"/>
                  </a:cubicBezTo>
                  <a:cubicBezTo>
                    <a:pt x="1460" y="2644"/>
                    <a:pt x="2031" y="2221"/>
                    <a:pt x="2115" y="1650"/>
                  </a:cubicBezTo>
                  <a:cubicBezTo>
                    <a:pt x="2158" y="1143"/>
                    <a:pt x="2560" y="868"/>
                    <a:pt x="3025" y="720"/>
                  </a:cubicBezTo>
                  <a:cubicBezTo>
                    <a:pt x="2475" y="297"/>
                    <a:pt x="1481" y="741"/>
                    <a:pt x="110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3962900" y="4206375"/>
              <a:ext cx="58725" cy="72450"/>
            </a:xfrm>
            <a:custGeom>
              <a:avLst/>
              <a:gdLst/>
              <a:ahLst/>
              <a:cxnLst/>
              <a:rect l="l" t="t" r="r" b="b"/>
              <a:pathLst>
                <a:path w="2349" h="2898" extrusionOk="0">
                  <a:moveTo>
                    <a:pt x="2348" y="0"/>
                  </a:moveTo>
                  <a:cubicBezTo>
                    <a:pt x="1989" y="21"/>
                    <a:pt x="1524" y="127"/>
                    <a:pt x="1524" y="381"/>
                  </a:cubicBezTo>
                  <a:cubicBezTo>
                    <a:pt x="1502" y="1036"/>
                    <a:pt x="952" y="1502"/>
                    <a:pt x="868" y="2094"/>
                  </a:cubicBezTo>
                  <a:cubicBezTo>
                    <a:pt x="804" y="2559"/>
                    <a:pt x="487" y="2559"/>
                    <a:pt x="107" y="2559"/>
                  </a:cubicBezTo>
                  <a:cubicBezTo>
                    <a:pt x="1" y="2644"/>
                    <a:pt x="1" y="2813"/>
                    <a:pt x="107" y="2898"/>
                  </a:cubicBezTo>
                  <a:cubicBezTo>
                    <a:pt x="1545" y="2665"/>
                    <a:pt x="1460" y="931"/>
                    <a:pt x="234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3991450" y="4269825"/>
              <a:ext cx="32800" cy="24875"/>
            </a:xfrm>
            <a:custGeom>
              <a:avLst/>
              <a:gdLst/>
              <a:ahLst/>
              <a:cxnLst/>
              <a:rect l="l" t="t" r="r" b="b"/>
              <a:pathLst>
                <a:path w="1312" h="995" extrusionOk="0">
                  <a:moveTo>
                    <a:pt x="318" y="0"/>
                  </a:moveTo>
                  <a:lnTo>
                    <a:pt x="318" y="0"/>
                  </a:lnTo>
                  <a:cubicBezTo>
                    <a:pt x="1" y="550"/>
                    <a:pt x="22" y="952"/>
                    <a:pt x="889" y="994"/>
                  </a:cubicBezTo>
                  <a:cubicBezTo>
                    <a:pt x="1164" y="761"/>
                    <a:pt x="1312" y="381"/>
                    <a:pt x="1249" y="21"/>
                  </a:cubicBezTo>
                  <a:cubicBezTo>
                    <a:pt x="1216" y="10"/>
                    <a:pt x="1184" y="4"/>
                    <a:pt x="1155" y="4"/>
                  </a:cubicBezTo>
                  <a:cubicBezTo>
                    <a:pt x="961" y="4"/>
                    <a:pt x="833" y="223"/>
                    <a:pt x="651" y="223"/>
                  </a:cubicBezTo>
                  <a:cubicBezTo>
                    <a:pt x="559" y="223"/>
                    <a:pt x="453" y="167"/>
                    <a:pt x="31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4071275" y="4031525"/>
              <a:ext cx="44950" cy="80100"/>
            </a:xfrm>
            <a:custGeom>
              <a:avLst/>
              <a:gdLst/>
              <a:ahLst/>
              <a:cxnLst/>
              <a:rect l="l" t="t" r="r" b="b"/>
              <a:pathLst>
                <a:path w="1798" h="3204" extrusionOk="0">
                  <a:moveTo>
                    <a:pt x="1334" y="0"/>
                  </a:moveTo>
                  <a:cubicBezTo>
                    <a:pt x="978" y="0"/>
                    <a:pt x="695" y="384"/>
                    <a:pt x="550" y="692"/>
                  </a:cubicBezTo>
                  <a:cubicBezTo>
                    <a:pt x="550" y="882"/>
                    <a:pt x="592" y="1072"/>
                    <a:pt x="360" y="1178"/>
                  </a:cubicBezTo>
                  <a:cubicBezTo>
                    <a:pt x="254" y="1834"/>
                    <a:pt x="0" y="2510"/>
                    <a:pt x="529" y="3103"/>
                  </a:cubicBezTo>
                  <a:cubicBezTo>
                    <a:pt x="686" y="3173"/>
                    <a:pt x="806" y="3204"/>
                    <a:pt x="900" y="3204"/>
                  </a:cubicBezTo>
                  <a:cubicBezTo>
                    <a:pt x="1148" y="3204"/>
                    <a:pt x="1214" y="2986"/>
                    <a:pt x="1290" y="2680"/>
                  </a:cubicBezTo>
                  <a:cubicBezTo>
                    <a:pt x="1459" y="1982"/>
                    <a:pt x="1227" y="1263"/>
                    <a:pt x="1523" y="586"/>
                  </a:cubicBezTo>
                  <a:cubicBezTo>
                    <a:pt x="1629" y="396"/>
                    <a:pt x="1798" y="142"/>
                    <a:pt x="1523" y="36"/>
                  </a:cubicBezTo>
                  <a:cubicBezTo>
                    <a:pt x="1458" y="11"/>
                    <a:pt x="1395" y="0"/>
                    <a:pt x="1334"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3599125" y="4067300"/>
              <a:ext cx="62425" cy="50775"/>
            </a:xfrm>
            <a:custGeom>
              <a:avLst/>
              <a:gdLst/>
              <a:ahLst/>
              <a:cxnLst/>
              <a:rect l="l" t="t" r="r" b="b"/>
              <a:pathLst>
                <a:path w="2497" h="2031" extrusionOk="0">
                  <a:moveTo>
                    <a:pt x="2340" y="0"/>
                  </a:moveTo>
                  <a:cubicBezTo>
                    <a:pt x="2001" y="0"/>
                    <a:pt x="1837" y="600"/>
                    <a:pt x="1564" y="600"/>
                  </a:cubicBezTo>
                  <a:cubicBezTo>
                    <a:pt x="1454" y="600"/>
                    <a:pt x="1327" y="504"/>
                    <a:pt x="1164" y="234"/>
                  </a:cubicBezTo>
                  <a:cubicBezTo>
                    <a:pt x="931" y="403"/>
                    <a:pt x="804" y="656"/>
                    <a:pt x="825" y="931"/>
                  </a:cubicBezTo>
                  <a:cubicBezTo>
                    <a:pt x="931" y="1354"/>
                    <a:pt x="1" y="1608"/>
                    <a:pt x="529" y="1925"/>
                  </a:cubicBezTo>
                  <a:cubicBezTo>
                    <a:pt x="645" y="2000"/>
                    <a:pt x="734" y="2030"/>
                    <a:pt x="807" y="2030"/>
                  </a:cubicBezTo>
                  <a:cubicBezTo>
                    <a:pt x="1142" y="2030"/>
                    <a:pt x="1106" y="1375"/>
                    <a:pt x="1507" y="1375"/>
                  </a:cubicBezTo>
                  <a:cubicBezTo>
                    <a:pt x="1513" y="1375"/>
                    <a:pt x="1518" y="1375"/>
                    <a:pt x="1523" y="1376"/>
                  </a:cubicBezTo>
                  <a:cubicBezTo>
                    <a:pt x="2496" y="1249"/>
                    <a:pt x="2094" y="445"/>
                    <a:pt x="2454" y="22"/>
                  </a:cubicBezTo>
                  <a:cubicBezTo>
                    <a:pt x="2414" y="7"/>
                    <a:pt x="2376" y="0"/>
                    <a:pt x="234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3631375" y="4122275"/>
              <a:ext cx="43625" cy="29450"/>
            </a:xfrm>
            <a:custGeom>
              <a:avLst/>
              <a:gdLst/>
              <a:ahLst/>
              <a:cxnLst/>
              <a:rect l="l" t="t" r="r" b="b"/>
              <a:pathLst>
                <a:path w="1745" h="1178" extrusionOk="0">
                  <a:moveTo>
                    <a:pt x="1407" y="1"/>
                  </a:moveTo>
                  <a:cubicBezTo>
                    <a:pt x="1295" y="1"/>
                    <a:pt x="1147" y="40"/>
                    <a:pt x="952" y="128"/>
                  </a:cubicBezTo>
                  <a:cubicBezTo>
                    <a:pt x="656" y="382"/>
                    <a:pt x="0" y="382"/>
                    <a:pt x="318" y="911"/>
                  </a:cubicBezTo>
                  <a:cubicBezTo>
                    <a:pt x="445" y="1102"/>
                    <a:pt x="608" y="1177"/>
                    <a:pt x="781" y="1177"/>
                  </a:cubicBezTo>
                  <a:cubicBezTo>
                    <a:pt x="1123" y="1177"/>
                    <a:pt x="1503" y="882"/>
                    <a:pt x="1714" y="615"/>
                  </a:cubicBezTo>
                  <a:cubicBezTo>
                    <a:pt x="1744" y="264"/>
                    <a:pt x="1698" y="1"/>
                    <a:pt x="1407"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3177200" y="3788150"/>
              <a:ext cx="89400" cy="85675"/>
            </a:xfrm>
            <a:custGeom>
              <a:avLst/>
              <a:gdLst/>
              <a:ahLst/>
              <a:cxnLst/>
              <a:rect l="l" t="t" r="r" b="b"/>
              <a:pathLst>
                <a:path w="3576" h="3427" extrusionOk="0">
                  <a:moveTo>
                    <a:pt x="2116" y="0"/>
                  </a:moveTo>
                  <a:cubicBezTo>
                    <a:pt x="2264" y="1058"/>
                    <a:pt x="783" y="317"/>
                    <a:pt x="255" y="2728"/>
                  </a:cubicBezTo>
                  <a:cubicBezTo>
                    <a:pt x="318" y="2961"/>
                    <a:pt x="1" y="3151"/>
                    <a:pt x="149" y="3426"/>
                  </a:cubicBezTo>
                  <a:cubicBezTo>
                    <a:pt x="1143" y="3257"/>
                    <a:pt x="1608" y="2242"/>
                    <a:pt x="2306" y="1607"/>
                  </a:cubicBezTo>
                  <a:cubicBezTo>
                    <a:pt x="2623" y="1248"/>
                    <a:pt x="3575" y="1269"/>
                    <a:pt x="3237" y="486"/>
                  </a:cubicBezTo>
                  <a:lnTo>
                    <a:pt x="3237" y="486"/>
                  </a:lnTo>
                  <a:cubicBezTo>
                    <a:pt x="3059" y="555"/>
                    <a:pt x="2903" y="592"/>
                    <a:pt x="2772" y="592"/>
                  </a:cubicBezTo>
                  <a:cubicBezTo>
                    <a:pt x="2499" y="592"/>
                    <a:pt x="2335" y="429"/>
                    <a:pt x="2306" y="42"/>
                  </a:cubicBezTo>
                  <a:lnTo>
                    <a:pt x="2116" y="0"/>
                  </a:ln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3774675" y="3952050"/>
              <a:ext cx="47100" cy="64750"/>
            </a:xfrm>
            <a:custGeom>
              <a:avLst/>
              <a:gdLst/>
              <a:ahLst/>
              <a:cxnLst/>
              <a:rect l="l" t="t" r="r" b="b"/>
              <a:pathLst>
                <a:path w="1884" h="2590" extrusionOk="0">
                  <a:moveTo>
                    <a:pt x="741" y="0"/>
                  </a:moveTo>
                  <a:cubicBezTo>
                    <a:pt x="339" y="529"/>
                    <a:pt x="403" y="1375"/>
                    <a:pt x="1" y="1946"/>
                  </a:cubicBezTo>
                  <a:cubicBezTo>
                    <a:pt x="22" y="2010"/>
                    <a:pt x="22" y="2052"/>
                    <a:pt x="1" y="2094"/>
                  </a:cubicBezTo>
                  <a:cubicBezTo>
                    <a:pt x="134" y="2342"/>
                    <a:pt x="268" y="2590"/>
                    <a:pt x="618" y="2590"/>
                  </a:cubicBezTo>
                  <a:cubicBezTo>
                    <a:pt x="656" y="2590"/>
                    <a:pt x="697" y="2587"/>
                    <a:pt x="741" y="2581"/>
                  </a:cubicBezTo>
                  <a:cubicBezTo>
                    <a:pt x="805" y="1988"/>
                    <a:pt x="1418" y="1587"/>
                    <a:pt x="1503" y="994"/>
                  </a:cubicBezTo>
                  <a:cubicBezTo>
                    <a:pt x="1883" y="191"/>
                    <a:pt x="1756" y="64"/>
                    <a:pt x="741"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3756150" y="3948875"/>
              <a:ext cx="32800" cy="28050"/>
            </a:xfrm>
            <a:custGeom>
              <a:avLst/>
              <a:gdLst/>
              <a:ahLst/>
              <a:cxnLst/>
              <a:rect l="l" t="t" r="r" b="b"/>
              <a:pathLst>
                <a:path w="1312" h="1122" extrusionOk="0">
                  <a:moveTo>
                    <a:pt x="0" y="0"/>
                  </a:moveTo>
                  <a:lnTo>
                    <a:pt x="0" y="148"/>
                  </a:lnTo>
                  <a:cubicBezTo>
                    <a:pt x="698" y="212"/>
                    <a:pt x="973" y="529"/>
                    <a:pt x="762" y="1121"/>
                  </a:cubicBezTo>
                  <a:lnTo>
                    <a:pt x="1121" y="952"/>
                  </a:lnTo>
                  <a:cubicBezTo>
                    <a:pt x="1311" y="170"/>
                    <a:pt x="1185" y="64"/>
                    <a:pt x="0"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3783125" y="3961025"/>
              <a:ext cx="25400" cy="40225"/>
            </a:xfrm>
            <a:custGeom>
              <a:avLst/>
              <a:gdLst/>
              <a:ahLst/>
              <a:cxnLst/>
              <a:rect l="l" t="t" r="r" b="b"/>
              <a:pathLst>
                <a:path w="1016" h="1609" extrusionOk="0">
                  <a:moveTo>
                    <a:pt x="741" y="1"/>
                  </a:moveTo>
                  <a:lnTo>
                    <a:pt x="741" y="1"/>
                  </a:lnTo>
                  <a:cubicBezTo>
                    <a:pt x="1" y="424"/>
                    <a:pt x="212" y="1016"/>
                    <a:pt x="360" y="1608"/>
                  </a:cubicBezTo>
                  <a:lnTo>
                    <a:pt x="529" y="1439"/>
                  </a:lnTo>
                  <a:cubicBezTo>
                    <a:pt x="593" y="953"/>
                    <a:pt x="1016" y="508"/>
                    <a:pt x="741"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3772025" y="3961025"/>
              <a:ext cx="21175" cy="35975"/>
            </a:xfrm>
            <a:custGeom>
              <a:avLst/>
              <a:gdLst/>
              <a:ahLst/>
              <a:cxnLst/>
              <a:rect l="l" t="t" r="r" b="b"/>
              <a:pathLst>
                <a:path w="847" h="1439" extrusionOk="0">
                  <a:moveTo>
                    <a:pt x="297" y="1"/>
                  </a:moveTo>
                  <a:cubicBezTo>
                    <a:pt x="212" y="487"/>
                    <a:pt x="1" y="931"/>
                    <a:pt x="85" y="1439"/>
                  </a:cubicBezTo>
                  <a:cubicBezTo>
                    <a:pt x="339" y="974"/>
                    <a:pt x="847" y="572"/>
                    <a:pt x="466"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3986150" y="4253950"/>
              <a:ext cx="14300" cy="15900"/>
            </a:xfrm>
            <a:custGeom>
              <a:avLst/>
              <a:gdLst/>
              <a:ahLst/>
              <a:cxnLst/>
              <a:rect l="l" t="t" r="r" b="b"/>
              <a:pathLst>
                <a:path w="572" h="636" extrusionOk="0">
                  <a:moveTo>
                    <a:pt x="465" y="1"/>
                  </a:moveTo>
                  <a:cubicBezTo>
                    <a:pt x="0" y="64"/>
                    <a:pt x="148" y="402"/>
                    <a:pt x="106" y="635"/>
                  </a:cubicBezTo>
                  <a:cubicBezTo>
                    <a:pt x="571" y="572"/>
                    <a:pt x="550" y="297"/>
                    <a:pt x="487" y="1"/>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4083975" y="4060975"/>
              <a:ext cx="26475" cy="48125"/>
            </a:xfrm>
            <a:custGeom>
              <a:avLst/>
              <a:gdLst/>
              <a:ahLst/>
              <a:cxnLst/>
              <a:rect l="l" t="t" r="r" b="b"/>
              <a:pathLst>
                <a:path w="1059" h="1925" extrusionOk="0">
                  <a:moveTo>
                    <a:pt x="677" y="0"/>
                  </a:moveTo>
                  <a:lnTo>
                    <a:pt x="508" y="169"/>
                  </a:lnTo>
                  <a:cubicBezTo>
                    <a:pt x="910" y="994"/>
                    <a:pt x="1" y="1438"/>
                    <a:pt x="1058" y="1925"/>
                  </a:cubicBezTo>
                  <a:cubicBezTo>
                    <a:pt x="783" y="1311"/>
                    <a:pt x="995" y="635"/>
                    <a:pt x="868"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3472075" y="3894425"/>
              <a:ext cx="32275" cy="25475"/>
            </a:xfrm>
            <a:custGeom>
              <a:avLst/>
              <a:gdLst/>
              <a:ahLst/>
              <a:cxnLst/>
              <a:rect l="l" t="t" r="r" b="b"/>
              <a:pathLst>
                <a:path w="1291" h="1019" extrusionOk="0">
                  <a:moveTo>
                    <a:pt x="777" y="0"/>
                  </a:moveTo>
                  <a:cubicBezTo>
                    <a:pt x="227" y="21"/>
                    <a:pt x="375" y="592"/>
                    <a:pt x="16" y="740"/>
                  </a:cubicBezTo>
                  <a:cubicBezTo>
                    <a:pt x="1" y="941"/>
                    <a:pt x="156" y="1019"/>
                    <a:pt x="362" y="1019"/>
                  </a:cubicBezTo>
                  <a:cubicBezTo>
                    <a:pt x="741" y="1019"/>
                    <a:pt x="1291" y="754"/>
                    <a:pt x="1263" y="508"/>
                  </a:cubicBezTo>
                  <a:cubicBezTo>
                    <a:pt x="1263" y="233"/>
                    <a:pt x="1052" y="0"/>
                    <a:pt x="777"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3986675" y="4254300"/>
              <a:ext cx="27800" cy="31025"/>
            </a:xfrm>
            <a:custGeom>
              <a:avLst/>
              <a:gdLst/>
              <a:ahLst/>
              <a:cxnLst/>
              <a:rect l="l" t="t" r="r" b="b"/>
              <a:pathLst>
                <a:path w="1112" h="1241" extrusionOk="0">
                  <a:moveTo>
                    <a:pt x="639" y="0"/>
                  </a:moveTo>
                  <a:cubicBezTo>
                    <a:pt x="599" y="0"/>
                    <a:pt x="556" y="3"/>
                    <a:pt x="508" y="8"/>
                  </a:cubicBezTo>
                  <a:lnTo>
                    <a:pt x="127" y="642"/>
                  </a:lnTo>
                  <a:cubicBezTo>
                    <a:pt x="169" y="854"/>
                    <a:pt x="0" y="1150"/>
                    <a:pt x="360" y="1234"/>
                  </a:cubicBezTo>
                  <a:cubicBezTo>
                    <a:pt x="384" y="1238"/>
                    <a:pt x="407" y="1240"/>
                    <a:pt x="428" y="1240"/>
                  </a:cubicBezTo>
                  <a:cubicBezTo>
                    <a:pt x="763" y="1240"/>
                    <a:pt x="779" y="801"/>
                    <a:pt x="1058" y="642"/>
                  </a:cubicBezTo>
                  <a:cubicBezTo>
                    <a:pt x="1058" y="330"/>
                    <a:pt x="1111" y="0"/>
                    <a:pt x="639" y="0"/>
                  </a:cubicBezTo>
                  <a:close/>
                </a:path>
              </a:pathLst>
            </a:custGeom>
            <a:solidFill>
              <a:srgbClr val="FF7884">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387"/>
        <p:cNvGrpSpPr/>
        <p:nvPr/>
      </p:nvGrpSpPr>
      <p:grpSpPr>
        <a:xfrm>
          <a:off x="0" y="0"/>
          <a:ext cx="0" cy="0"/>
          <a:chOff x="0" y="0"/>
          <a:chExt cx="0" cy="0"/>
        </a:xfrm>
      </p:grpSpPr>
      <p:sp>
        <p:nvSpPr>
          <p:cNvPr id="388" name="Google Shape;38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9" name="Google Shape;389;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0" name="Google Shape;39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91"/>
        <p:cNvGrpSpPr/>
        <p:nvPr/>
      </p:nvGrpSpPr>
      <p:grpSpPr>
        <a:xfrm>
          <a:off x="0" y="0"/>
          <a:ext cx="0" cy="0"/>
          <a:chOff x="0" y="0"/>
          <a:chExt cx="0" cy="0"/>
        </a:xfrm>
      </p:grpSpPr>
      <p:pic>
        <p:nvPicPr>
          <p:cNvPr id="392" name="Google Shape;392;p6"/>
          <p:cNvPicPr preferRelativeResize="0"/>
          <p:nvPr/>
        </p:nvPicPr>
        <p:blipFill>
          <a:blip r:embed="rId2">
            <a:alphaModFix/>
          </a:blip>
          <a:stretch>
            <a:fillRect/>
          </a:stretch>
        </p:blipFill>
        <p:spPr>
          <a:xfrm flipH="1">
            <a:off x="-87147" y="0"/>
            <a:ext cx="9144000" cy="5143500"/>
          </a:xfrm>
          <a:prstGeom prst="rect">
            <a:avLst/>
          </a:prstGeom>
          <a:noFill/>
          <a:ln>
            <a:noFill/>
          </a:ln>
        </p:spPr>
      </p:pic>
      <p:sp>
        <p:nvSpPr>
          <p:cNvPr id="393" name="Google Shape;393;p6"/>
          <p:cNvSpPr txBox="1">
            <a:spLocks noGrp="1"/>
          </p:cNvSpPr>
          <p:nvPr>
            <p:ph type="title"/>
          </p:nvPr>
        </p:nvSpPr>
        <p:spPr>
          <a:xfrm>
            <a:off x="457200" y="292608"/>
            <a:ext cx="8229600" cy="31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900" b="1">
                <a:solidFill>
                  <a:schemeClr val="accent3"/>
                </a:solidFill>
                <a:latin typeface="Caveat Brush"/>
                <a:ea typeface="Caveat Brush"/>
                <a:cs typeface="Caveat Brush"/>
                <a:sym typeface="Caveat Brush"/>
              </a:defRPr>
            </a:lvl1pPr>
            <a:lvl2pPr lvl="1" algn="ctr" rtl="0">
              <a:spcBef>
                <a:spcPts val="0"/>
              </a:spcBef>
              <a:spcAft>
                <a:spcPts val="0"/>
              </a:spcAft>
              <a:buNone/>
              <a:defRPr sz="2900" b="1">
                <a:solidFill>
                  <a:schemeClr val="accent3"/>
                </a:solidFill>
                <a:latin typeface="Caveat Brush"/>
                <a:ea typeface="Caveat Brush"/>
                <a:cs typeface="Caveat Brush"/>
                <a:sym typeface="Caveat Brush"/>
              </a:defRPr>
            </a:lvl2pPr>
            <a:lvl3pPr lvl="2" algn="ctr" rtl="0">
              <a:spcBef>
                <a:spcPts val="0"/>
              </a:spcBef>
              <a:spcAft>
                <a:spcPts val="0"/>
              </a:spcAft>
              <a:buNone/>
              <a:defRPr sz="2900" b="1">
                <a:solidFill>
                  <a:schemeClr val="accent3"/>
                </a:solidFill>
                <a:latin typeface="Caveat Brush"/>
                <a:ea typeface="Caveat Brush"/>
                <a:cs typeface="Caveat Brush"/>
                <a:sym typeface="Caveat Brush"/>
              </a:defRPr>
            </a:lvl3pPr>
            <a:lvl4pPr lvl="3" algn="ctr" rtl="0">
              <a:spcBef>
                <a:spcPts val="0"/>
              </a:spcBef>
              <a:spcAft>
                <a:spcPts val="0"/>
              </a:spcAft>
              <a:buNone/>
              <a:defRPr sz="2900" b="1">
                <a:solidFill>
                  <a:schemeClr val="accent3"/>
                </a:solidFill>
                <a:latin typeface="Caveat Brush"/>
                <a:ea typeface="Caveat Brush"/>
                <a:cs typeface="Caveat Brush"/>
                <a:sym typeface="Caveat Brush"/>
              </a:defRPr>
            </a:lvl4pPr>
            <a:lvl5pPr lvl="4" algn="ctr" rtl="0">
              <a:spcBef>
                <a:spcPts val="0"/>
              </a:spcBef>
              <a:spcAft>
                <a:spcPts val="0"/>
              </a:spcAft>
              <a:buNone/>
              <a:defRPr sz="2900" b="1">
                <a:solidFill>
                  <a:schemeClr val="accent3"/>
                </a:solidFill>
                <a:latin typeface="Caveat Brush"/>
                <a:ea typeface="Caveat Brush"/>
                <a:cs typeface="Caveat Brush"/>
                <a:sym typeface="Caveat Brush"/>
              </a:defRPr>
            </a:lvl5pPr>
            <a:lvl6pPr lvl="5" algn="ctr" rtl="0">
              <a:spcBef>
                <a:spcPts val="0"/>
              </a:spcBef>
              <a:spcAft>
                <a:spcPts val="0"/>
              </a:spcAft>
              <a:buNone/>
              <a:defRPr sz="2900" b="1">
                <a:solidFill>
                  <a:schemeClr val="accent3"/>
                </a:solidFill>
                <a:latin typeface="Caveat Brush"/>
                <a:ea typeface="Caveat Brush"/>
                <a:cs typeface="Caveat Brush"/>
                <a:sym typeface="Caveat Brush"/>
              </a:defRPr>
            </a:lvl6pPr>
            <a:lvl7pPr lvl="6" algn="ctr" rtl="0">
              <a:spcBef>
                <a:spcPts val="0"/>
              </a:spcBef>
              <a:spcAft>
                <a:spcPts val="0"/>
              </a:spcAft>
              <a:buNone/>
              <a:defRPr sz="2900" b="1">
                <a:solidFill>
                  <a:schemeClr val="accent3"/>
                </a:solidFill>
                <a:latin typeface="Caveat Brush"/>
                <a:ea typeface="Caveat Brush"/>
                <a:cs typeface="Caveat Brush"/>
                <a:sym typeface="Caveat Brush"/>
              </a:defRPr>
            </a:lvl7pPr>
            <a:lvl8pPr lvl="7" algn="ctr" rtl="0">
              <a:spcBef>
                <a:spcPts val="0"/>
              </a:spcBef>
              <a:spcAft>
                <a:spcPts val="0"/>
              </a:spcAft>
              <a:buNone/>
              <a:defRPr sz="2900" b="1">
                <a:solidFill>
                  <a:schemeClr val="accent3"/>
                </a:solidFill>
                <a:latin typeface="Caveat Brush"/>
                <a:ea typeface="Caveat Brush"/>
                <a:cs typeface="Caveat Brush"/>
                <a:sym typeface="Caveat Brush"/>
              </a:defRPr>
            </a:lvl8pPr>
            <a:lvl9pPr lvl="8" algn="ctr" rtl="0">
              <a:spcBef>
                <a:spcPts val="0"/>
              </a:spcBef>
              <a:spcAft>
                <a:spcPts val="0"/>
              </a:spcAft>
              <a:buNone/>
              <a:defRPr sz="2900" b="1">
                <a:solidFill>
                  <a:schemeClr val="accent3"/>
                </a:solidFill>
                <a:latin typeface="Caveat Brush"/>
                <a:ea typeface="Caveat Brush"/>
                <a:cs typeface="Caveat Brush"/>
                <a:sym typeface="Caveat Brush"/>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394"/>
        <p:cNvGrpSpPr/>
        <p:nvPr/>
      </p:nvGrpSpPr>
      <p:grpSpPr>
        <a:xfrm>
          <a:off x="0" y="0"/>
          <a:ext cx="0" cy="0"/>
          <a:chOff x="0" y="0"/>
          <a:chExt cx="0" cy="0"/>
        </a:xfrm>
      </p:grpSpPr>
      <p:sp>
        <p:nvSpPr>
          <p:cNvPr id="395" name="Google Shape;39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6" name="Google Shape;396;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97"/>
        <p:cNvGrpSpPr/>
        <p:nvPr/>
      </p:nvGrpSpPr>
      <p:grpSpPr>
        <a:xfrm>
          <a:off x="0" y="0"/>
          <a:ext cx="0" cy="0"/>
          <a:chOff x="0" y="0"/>
          <a:chExt cx="0" cy="0"/>
        </a:xfrm>
      </p:grpSpPr>
      <p:sp>
        <p:nvSpPr>
          <p:cNvPr id="398" name="Google Shape;39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399"/>
        <p:cNvGrpSpPr/>
        <p:nvPr/>
      </p:nvGrpSpPr>
      <p:grpSpPr>
        <a:xfrm>
          <a:off x="0" y="0"/>
          <a:ext cx="0" cy="0"/>
          <a:chOff x="0" y="0"/>
          <a:chExt cx="0" cy="0"/>
        </a:xfrm>
      </p:grpSpPr>
      <p:sp>
        <p:nvSpPr>
          <p:cNvPr id="400" name="Google Shape;400;p9"/>
          <p:cNvSpPr/>
          <p:nvPr/>
        </p:nvSpPr>
        <p:spPr>
          <a:xfrm>
            <a:off x="4572000" y="-12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2" name="Google Shape;402;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3" name="Google Shape;403;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404"/>
        <p:cNvGrpSpPr/>
        <p:nvPr/>
      </p:nvGrpSpPr>
      <p:grpSpPr>
        <a:xfrm>
          <a:off x="0" y="0"/>
          <a:ext cx="0" cy="0"/>
          <a:chOff x="0" y="0"/>
          <a:chExt cx="0" cy="0"/>
        </a:xfrm>
      </p:grpSpPr>
      <p:sp>
        <p:nvSpPr>
          <p:cNvPr id="405" name="Google Shape;405;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rt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rtl="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rtl="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rtl="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p13"/>
          <p:cNvSpPr txBox="1">
            <a:spLocks noGrp="1"/>
          </p:cNvSpPr>
          <p:nvPr>
            <p:ph type="ctrTitle"/>
          </p:nvPr>
        </p:nvSpPr>
        <p:spPr>
          <a:xfrm>
            <a:off x="1308030" y="775010"/>
            <a:ext cx="6055500" cy="2906100"/>
          </a:xfrm>
          <a:prstGeom prst="rect">
            <a:avLst/>
          </a:prstGeom>
        </p:spPr>
        <p:txBody>
          <a:bodyPr spcFirstLastPara="1" wrap="square" lIns="91425" tIns="91425" rIns="91425" bIns="91425" anchor="ctr" anchorCtr="0">
            <a:noAutofit/>
          </a:bodyPr>
          <a:lstStyle/>
          <a:p>
            <a:r>
              <a:rPr lang="en-US" sz="6000" b="0" dirty="0">
                <a:solidFill>
                  <a:schemeClr val="accent3"/>
                </a:solidFill>
              </a:rPr>
              <a:t>21AIE114 PMS </a:t>
            </a:r>
            <a:r>
              <a:rPr lang="en" sz="6000" b="0" dirty="0">
                <a:solidFill>
                  <a:schemeClr val="accent3"/>
                </a:solidFill>
              </a:rPr>
              <a:t> </a:t>
            </a:r>
            <a:endParaRPr lang="en-US" sz="6000" b="0" dirty="0">
              <a:solidFill>
                <a:schemeClr val="accent3"/>
              </a:solidFill>
            </a:endParaRPr>
          </a:p>
          <a:p>
            <a:pPr>
              <a:spcAft>
                <a:spcPts val="200"/>
              </a:spcAft>
            </a:pPr>
            <a:r>
              <a:rPr lang="en-US" sz="6000" b="0" dirty="0">
                <a:solidFill>
                  <a:schemeClr val="accent3"/>
                </a:solidFill>
              </a:rPr>
              <a:t>FINAL </a:t>
            </a:r>
            <a:br>
              <a:rPr lang="en-US" sz="6000" b="0" dirty="0">
                <a:solidFill>
                  <a:schemeClr val="accent3"/>
                </a:solidFill>
              </a:rPr>
            </a:br>
            <a:r>
              <a:rPr lang="en-US" sz="6000" b="0" dirty="0">
                <a:solidFill>
                  <a:schemeClr val="accent3"/>
                </a:solidFill>
              </a:rPr>
              <a:t>TERM PROJECT</a:t>
            </a:r>
            <a:endParaRPr sz="6000" dirty="0">
              <a:solidFill>
                <a:schemeClr val="accent3"/>
              </a:solidFill>
            </a:endParaRPr>
          </a:p>
        </p:txBody>
      </p:sp>
      <p:pic>
        <p:nvPicPr>
          <p:cNvPr id="4" name="Picture 4" descr="Text&#10;&#10;Description automatically generated">
            <a:extLst>
              <a:ext uri="{FF2B5EF4-FFF2-40B4-BE49-F238E27FC236}">
                <a16:creationId xmlns:a16="http://schemas.microsoft.com/office/drawing/2014/main" id="{7E2D8EBC-D281-00AF-7A97-1BBC340B6F29}"/>
              </a:ext>
            </a:extLst>
          </p:cNvPr>
          <p:cNvPicPr>
            <a:picLocks noChangeAspect="1"/>
          </p:cNvPicPr>
          <p:nvPr/>
        </p:nvPicPr>
        <p:blipFill>
          <a:blip r:embed="rId3"/>
          <a:stretch>
            <a:fillRect/>
          </a:stretch>
        </p:blipFill>
        <p:spPr>
          <a:xfrm rot="19440000">
            <a:off x="-17432" y="365467"/>
            <a:ext cx="1139190" cy="5295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grpSp>
        <p:nvGrpSpPr>
          <p:cNvPr id="35" name="Google Shape;561;p17">
            <a:extLst>
              <a:ext uri="{FF2B5EF4-FFF2-40B4-BE49-F238E27FC236}">
                <a16:creationId xmlns:a16="http://schemas.microsoft.com/office/drawing/2014/main" id="{5B3FECCD-8DDA-27CE-6401-E76A17F96B57}"/>
              </a:ext>
            </a:extLst>
          </p:cNvPr>
          <p:cNvGrpSpPr/>
          <p:nvPr/>
        </p:nvGrpSpPr>
        <p:grpSpPr>
          <a:xfrm>
            <a:off x="457200" y="366902"/>
            <a:ext cx="1236600" cy="1194200"/>
            <a:chOff x="7020843" y="3366715"/>
            <a:chExt cx="1236600" cy="1194200"/>
          </a:xfrm>
        </p:grpSpPr>
        <p:pic>
          <p:nvPicPr>
            <p:cNvPr id="36" name="Google Shape;562;p17">
              <a:extLst>
                <a:ext uri="{FF2B5EF4-FFF2-40B4-BE49-F238E27FC236}">
                  <a16:creationId xmlns:a16="http://schemas.microsoft.com/office/drawing/2014/main" id="{A674D0D1-B5FB-E8BA-3B3A-176E9008AC33}"/>
                </a:ext>
              </a:extLst>
            </p:cNvPr>
            <p:cNvPicPr preferRelativeResize="0"/>
            <p:nvPr/>
          </p:nvPicPr>
          <p:blipFill>
            <a:blip r:embed="rId3">
              <a:alphaModFix amt="60000"/>
            </a:blip>
            <a:stretch>
              <a:fillRect/>
            </a:stretch>
          </p:blipFill>
          <p:spPr>
            <a:xfrm>
              <a:off x="7020843" y="3366715"/>
              <a:ext cx="1236600" cy="1194200"/>
            </a:xfrm>
            <a:prstGeom prst="rect">
              <a:avLst/>
            </a:prstGeom>
            <a:noFill/>
            <a:ln>
              <a:noFill/>
            </a:ln>
          </p:spPr>
        </p:pic>
        <p:grpSp>
          <p:nvGrpSpPr>
            <p:cNvPr id="37" name="Google Shape;563;p17">
              <a:extLst>
                <a:ext uri="{FF2B5EF4-FFF2-40B4-BE49-F238E27FC236}">
                  <a16:creationId xmlns:a16="http://schemas.microsoft.com/office/drawing/2014/main" id="{105870E7-1236-E663-D62C-F80713F6D89B}"/>
                </a:ext>
              </a:extLst>
            </p:cNvPr>
            <p:cNvGrpSpPr/>
            <p:nvPr/>
          </p:nvGrpSpPr>
          <p:grpSpPr>
            <a:xfrm>
              <a:off x="7409318" y="3713875"/>
              <a:ext cx="459650" cy="499900"/>
              <a:chOff x="3357700" y="1302875"/>
              <a:chExt cx="459650" cy="499900"/>
            </a:xfrm>
          </p:grpSpPr>
          <p:sp>
            <p:nvSpPr>
              <p:cNvPr id="38" name="Google Shape;564;p17">
                <a:extLst>
                  <a:ext uri="{FF2B5EF4-FFF2-40B4-BE49-F238E27FC236}">
                    <a16:creationId xmlns:a16="http://schemas.microsoft.com/office/drawing/2014/main" id="{6F3FDAD3-4B5F-0C2D-EF53-8DD4D068F11D}"/>
                  </a:ext>
                </a:extLst>
              </p:cNvPr>
              <p:cNvSpPr/>
              <p:nvPr/>
            </p:nvSpPr>
            <p:spPr>
              <a:xfrm>
                <a:off x="3357700" y="1302875"/>
                <a:ext cx="459650" cy="499900"/>
              </a:xfrm>
              <a:custGeom>
                <a:avLst/>
                <a:gdLst/>
                <a:ahLst/>
                <a:cxnLst/>
                <a:rect l="l" t="t" r="r" b="b"/>
                <a:pathLst>
                  <a:path w="18386" h="19996" extrusionOk="0">
                    <a:moveTo>
                      <a:pt x="9226" y="1175"/>
                    </a:moveTo>
                    <a:cubicBezTo>
                      <a:pt x="10031" y="1175"/>
                      <a:pt x="10879" y="2480"/>
                      <a:pt x="11467" y="4526"/>
                    </a:cubicBezTo>
                    <a:cubicBezTo>
                      <a:pt x="10705" y="4765"/>
                      <a:pt x="9965" y="5070"/>
                      <a:pt x="9247" y="5396"/>
                    </a:cubicBezTo>
                    <a:cubicBezTo>
                      <a:pt x="8508" y="5048"/>
                      <a:pt x="7768" y="4765"/>
                      <a:pt x="7006" y="4504"/>
                    </a:cubicBezTo>
                    <a:cubicBezTo>
                      <a:pt x="7594" y="2480"/>
                      <a:pt x="8442" y="1175"/>
                      <a:pt x="9226" y="1175"/>
                    </a:cubicBezTo>
                    <a:close/>
                    <a:moveTo>
                      <a:pt x="6723" y="5657"/>
                    </a:moveTo>
                    <a:cubicBezTo>
                      <a:pt x="7093" y="5788"/>
                      <a:pt x="7485" y="5940"/>
                      <a:pt x="7855" y="6092"/>
                    </a:cubicBezTo>
                    <a:cubicBezTo>
                      <a:pt x="7398" y="6310"/>
                      <a:pt x="6941" y="6593"/>
                      <a:pt x="6506" y="6876"/>
                    </a:cubicBezTo>
                    <a:cubicBezTo>
                      <a:pt x="6549" y="6462"/>
                      <a:pt x="6636" y="6049"/>
                      <a:pt x="6702" y="5657"/>
                    </a:cubicBezTo>
                    <a:close/>
                    <a:moveTo>
                      <a:pt x="11750" y="5657"/>
                    </a:moveTo>
                    <a:cubicBezTo>
                      <a:pt x="11815" y="6049"/>
                      <a:pt x="11902" y="6462"/>
                      <a:pt x="11945" y="6876"/>
                    </a:cubicBezTo>
                    <a:cubicBezTo>
                      <a:pt x="11510" y="6593"/>
                      <a:pt x="11075" y="6310"/>
                      <a:pt x="10596" y="6092"/>
                    </a:cubicBezTo>
                    <a:cubicBezTo>
                      <a:pt x="10988" y="5918"/>
                      <a:pt x="11380" y="5788"/>
                      <a:pt x="11750" y="5657"/>
                    </a:cubicBezTo>
                    <a:close/>
                    <a:moveTo>
                      <a:pt x="14535" y="5026"/>
                    </a:moveTo>
                    <a:cubicBezTo>
                      <a:pt x="14687" y="5875"/>
                      <a:pt x="15405" y="6484"/>
                      <a:pt x="16275" y="6484"/>
                    </a:cubicBezTo>
                    <a:cubicBezTo>
                      <a:pt x="16493" y="6484"/>
                      <a:pt x="16710" y="6440"/>
                      <a:pt x="16928" y="6353"/>
                    </a:cubicBezTo>
                    <a:lnTo>
                      <a:pt x="16928" y="6353"/>
                    </a:lnTo>
                    <a:cubicBezTo>
                      <a:pt x="16819" y="6919"/>
                      <a:pt x="16428" y="7659"/>
                      <a:pt x="15775" y="8464"/>
                    </a:cubicBezTo>
                    <a:cubicBezTo>
                      <a:pt x="15579" y="8703"/>
                      <a:pt x="15340" y="8943"/>
                      <a:pt x="15100" y="9182"/>
                    </a:cubicBezTo>
                    <a:cubicBezTo>
                      <a:pt x="14513" y="8660"/>
                      <a:pt x="13882" y="8159"/>
                      <a:pt x="13229" y="7702"/>
                    </a:cubicBezTo>
                    <a:cubicBezTo>
                      <a:pt x="13164" y="6897"/>
                      <a:pt x="13033" y="6114"/>
                      <a:pt x="12881" y="5309"/>
                    </a:cubicBezTo>
                    <a:cubicBezTo>
                      <a:pt x="13425" y="5178"/>
                      <a:pt x="13991" y="5070"/>
                      <a:pt x="14535" y="5026"/>
                    </a:cubicBezTo>
                    <a:close/>
                    <a:moveTo>
                      <a:pt x="3938" y="5048"/>
                    </a:moveTo>
                    <a:cubicBezTo>
                      <a:pt x="4504" y="5091"/>
                      <a:pt x="5048" y="5178"/>
                      <a:pt x="5592" y="5331"/>
                    </a:cubicBezTo>
                    <a:cubicBezTo>
                      <a:pt x="5440" y="6114"/>
                      <a:pt x="5331" y="6919"/>
                      <a:pt x="5244" y="7702"/>
                    </a:cubicBezTo>
                    <a:cubicBezTo>
                      <a:pt x="4591" y="8181"/>
                      <a:pt x="3982" y="8660"/>
                      <a:pt x="3373" y="9204"/>
                    </a:cubicBezTo>
                    <a:cubicBezTo>
                      <a:pt x="3155" y="8964"/>
                      <a:pt x="2916" y="8725"/>
                      <a:pt x="2698" y="8464"/>
                    </a:cubicBezTo>
                    <a:cubicBezTo>
                      <a:pt x="2045" y="7681"/>
                      <a:pt x="1654" y="6941"/>
                      <a:pt x="1567" y="6353"/>
                    </a:cubicBezTo>
                    <a:lnTo>
                      <a:pt x="1567" y="6353"/>
                    </a:lnTo>
                    <a:cubicBezTo>
                      <a:pt x="1763" y="6440"/>
                      <a:pt x="1980" y="6484"/>
                      <a:pt x="2198" y="6484"/>
                    </a:cubicBezTo>
                    <a:cubicBezTo>
                      <a:pt x="3068" y="6484"/>
                      <a:pt x="3786" y="5875"/>
                      <a:pt x="3938" y="5048"/>
                    </a:cubicBezTo>
                    <a:close/>
                    <a:moveTo>
                      <a:pt x="5157" y="9225"/>
                    </a:moveTo>
                    <a:cubicBezTo>
                      <a:pt x="5157" y="9508"/>
                      <a:pt x="5135" y="9748"/>
                      <a:pt x="5135" y="10009"/>
                    </a:cubicBezTo>
                    <a:cubicBezTo>
                      <a:pt x="5135" y="10270"/>
                      <a:pt x="5135" y="10531"/>
                      <a:pt x="5157" y="10770"/>
                    </a:cubicBezTo>
                    <a:cubicBezTo>
                      <a:pt x="4830" y="10531"/>
                      <a:pt x="4526" y="10270"/>
                      <a:pt x="4243" y="10009"/>
                    </a:cubicBezTo>
                    <a:cubicBezTo>
                      <a:pt x="4526" y="9726"/>
                      <a:pt x="4830" y="9487"/>
                      <a:pt x="5157" y="9225"/>
                    </a:cubicBezTo>
                    <a:close/>
                    <a:moveTo>
                      <a:pt x="13316" y="9225"/>
                    </a:moveTo>
                    <a:lnTo>
                      <a:pt x="13316" y="9225"/>
                    </a:lnTo>
                    <a:cubicBezTo>
                      <a:pt x="13642" y="9487"/>
                      <a:pt x="13947" y="9748"/>
                      <a:pt x="14252" y="10009"/>
                    </a:cubicBezTo>
                    <a:cubicBezTo>
                      <a:pt x="13947" y="10270"/>
                      <a:pt x="13642" y="10509"/>
                      <a:pt x="13316" y="10770"/>
                    </a:cubicBezTo>
                    <a:cubicBezTo>
                      <a:pt x="13316" y="10509"/>
                      <a:pt x="13338" y="10270"/>
                      <a:pt x="13338" y="10009"/>
                    </a:cubicBezTo>
                    <a:cubicBezTo>
                      <a:pt x="13338" y="9748"/>
                      <a:pt x="13338" y="9487"/>
                      <a:pt x="13316" y="9225"/>
                    </a:cubicBezTo>
                    <a:close/>
                    <a:moveTo>
                      <a:pt x="9247" y="6701"/>
                    </a:moveTo>
                    <a:cubicBezTo>
                      <a:pt x="10226" y="7180"/>
                      <a:pt x="11184" y="7724"/>
                      <a:pt x="12098" y="8355"/>
                    </a:cubicBezTo>
                    <a:cubicBezTo>
                      <a:pt x="12141" y="8899"/>
                      <a:pt x="12163" y="9443"/>
                      <a:pt x="12163" y="10009"/>
                    </a:cubicBezTo>
                    <a:cubicBezTo>
                      <a:pt x="12163" y="10572"/>
                      <a:pt x="12141" y="11114"/>
                      <a:pt x="12098" y="11655"/>
                    </a:cubicBezTo>
                    <a:lnTo>
                      <a:pt x="12098" y="11655"/>
                    </a:lnTo>
                    <a:cubicBezTo>
                      <a:pt x="11190" y="12280"/>
                      <a:pt x="10219" y="12841"/>
                      <a:pt x="9247" y="13316"/>
                    </a:cubicBezTo>
                    <a:cubicBezTo>
                      <a:pt x="8246" y="12837"/>
                      <a:pt x="7289" y="12272"/>
                      <a:pt x="6375" y="11662"/>
                    </a:cubicBezTo>
                    <a:cubicBezTo>
                      <a:pt x="6332" y="11118"/>
                      <a:pt x="6310" y="10574"/>
                      <a:pt x="6310" y="10009"/>
                    </a:cubicBezTo>
                    <a:cubicBezTo>
                      <a:pt x="6310" y="9443"/>
                      <a:pt x="6332" y="8877"/>
                      <a:pt x="6375" y="8355"/>
                    </a:cubicBezTo>
                    <a:cubicBezTo>
                      <a:pt x="7289" y="7724"/>
                      <a:pt x="8246" y="7180"/>
                      <a:pt x="9247" y="6701"/>
                    </a:cubicBezTo>
                    <a:close/>
                    <a:moveTo>
                      <a:pt x="11967" y="13120"/>
                    </a:moveTo>
                    <a:lnTo>
                      <a:pt x="11967" y="13120"/>
                    </a:lnTo>
                    <a:cubicBezTo>
                      <a:pt x="11902" y="13555"/>
                      <a:pt x="11837" y="13947"/>
                      <a:pt x="11750" y="14339"/>
                    </a:cubicBezTo>
                    <a:cubicBezTo>
                      <a:pt x="11380" y="14208"/>
                      <a:pt x="10988" y="14077"/>
                      <a:pt x="10618" y="13925"/>
                    </a:cubicBezTo>
                    <a:cubicBezTo>
                      <a:pt x="11075" y="13686"/>
                      <a:pt x="11532" y="13425"/>
                      <a:pt x="11967" y="13120"/>
                    </a:cubicBezTo>
                    <a:close/>
                    <a:moveTo>
                      <a:pt x="6528" y="13142"/>
                    </a:moveTo>
                    <a:lnTo>
                      <a:pt x="6528" y="13142"/>
                    </a:lnTo>
                    <a:cubicBezTo>
                      <a:pt x="6941" y="13425"/>
                      <a:pt x="7398" y="13686"/>
                      <a:pt x="7855" y="13925"/>
                    </a:cubicBezTo>
                    <a:cubicBezTo>
                      <a:pt x="7463" y="14077"/>
                      <a:pt x="7093" y="14230"/>
                      <a:pt x="6723" y="14360"/>
                    </a:cubicBezTo>
                    <a:cubicBezTo>
                      <a:pt x="6636" y="13969"/>
                      <a:pt x="6571" y="13555"/>
                      <a:pt x="6528" y="13142"/>
                    </a:cubicBezTo>
                    <a:close/>
                    <a:moveTo>
                      <a:pt x="15100" y="10814"/>
                    </a:moveTo>
                    <a:cubicBezTo>
                      <a:pt x="15318" y="11053"/>
                      <a:pt x="15557" y="11292"/>
                      <a:pt x="15775" y="11532"/>
                    </a:cubicBezTo>
                    <a:cubicBezTo>
                      <a:pt x="16428" y="12315"/>
                      <a:pt x="16819" y="13055"/>
                      <a:pt x="16906" y="13642"/>
                    </a:cubicBezTo>
                    <a:cubicBezTo>
                      <a:pt x="16710" y="13555"/>
                      <a:pt x="16493" y="13512"/>
                      <a:pt x="16253" y="13512"/>
                    </a:cubicBezTo>
                    <a:cubicBezTo>
                      <a:pt x="15405" y="13512"/>
                      <a:pt x="14687" y="14121"/>
                      <a:pt x="14535" y="14970"/>
                    </a:cubicBezTo>
                    <a:cubicBezTo>
                      <a:pt x="13969" y="14926"/>
                      <a:pt x="13425" y="14817"/>
                      <a:pt x="12881" y="14665"/>
                    </a:cubicBezTo>
                    <a:cubicBezTo>
                      <a:pt x="13033" y="13882"/>
                      <a:pt x="13142" y="13098"/>
                      <a:pt x="13229" y="12293"/>
                    </a:cubicBezTo>
                    <a:cubicBezTo>
                      <a:pt x="13882" y="11836"/>
                      <a:pt x="14491" y="11336"/>
                      <a:pt x="15100" y="10814"/>
                    </a:cubicBezTo>
                    <a:close/>
                    <a:moveTo>
                      <a:pt x="3394" y="10814"/>
                    </a:moveTo>
                    <a:cubicBezTo>
                      <a:pt x="3982" y="11358"/>
                      <a:pt x="4613" y="11836"/>
                      <a:pt x="5266" y="12293"/>
                    </a:cubicBezTo>
                    <a:cubicBezTo>
                      <a:pt x="5331" y="13098"/>
                      <a:pt x="5440" y="13903"/>
                      <a:pt x="5614" y="14687"/>
                    </a:cubicBezTo>
                    <a:cubicBezTo>
                      <a:pt x="4755" y="14906"/>
                      <a:pt x="3988" y="15014"/>
                      <a:pt x="3357" y="15014"/>
                    </a:cubicBezTo>
                    <a:cubicBezTo>
                      <a:pt x="2485" y="15014"/>
                      <a:pt x="1872" y="14808"/>
                      <a:pt x="1632" y="14404"/>
                    </a:cubicBezTo>
                    <a:cubicBezTo>
                      <a:pt x="1306" y="13838"/>
                      <a:pt x="1697" y="12772"/>
                      <a:pt x="2720" y="11532"/>
                    </a:cubicBezTo>
                    <a:cubicBezTo>
                      <a:pt x="2916" y="11292"/>
                      <a:pt x="3155" y="11053"/>
                      <a:pt x="3394" y="10814"/>
                    </a:cubicBezTo>
                    <a:close/>
                    <a:moveTo>
                      <a:pt x="9226" y="14621"/>
                    </a:moveTo>
                    <a:cubicBezTo>
                      <a:pt x="9965" y="14948"/>
                      <a:pt x="10705" y="15231"/>
                      <a:pt x="11488" y="15492"/>
                    </a:cubicBezTo>
                    <a:cubicBezTo>
                      <a:pt x="10901" y="17515"/>
                      <a:pt x="10052" y="18821"/>
                      <a:pt x="9247" y="18821"/>
                    </a:cubicBezTo>
                    <a:cubicBezTo>
                      <a:pt x="8442" y="18821"/>
                      <a:pt x="7594" y="17537"/>
                      <a:pt x="7006" y="15492"/>
                    </a:cubicBezTo>
                    <a:cubicBezTo>
                      <a:pt x="7768" y="15252"/>
                      <a:pt x="8508" y="14948"/>
                      <a:pt x="9226" y="14621"/>
                    </a:cubicBezTo>
                    <a:close/>
                    <a:moveTo>
                      <a:pt x="9247" y="0"/>
                    </a:moveTo>
                    <a:cubicBezTo>
                      <a:pt x="7681" y="0"/>
                      <a:pt x="6571" y="1762"/>
                      <a:pt x="5875" y="4156"/>
                    </a:cubicBezTo>
                    <a:cubicBezTo>
                      <a:pt x="5179" y="3982"/>
                      <a:pt x="4439" y="3873"/>
                      <a:pt x="3699" y="3829"/>
                    </a:cubicBezTo>
                    <a:cubicBezTo>
                      <a:pt x="3353" y="3230"/>
                      <a:pt x="2784" y="2961"/>
                      <a:pt x="2217" y="2961"/>
                    </a:cubicBezTo>
                    <a:cubicBezTo>
                      <a:pt x="1324" y="2961"/>
                      <a:pt x="435" y="3630"/>
                      <a:pt x="435" y="4721"/>
                    </a:cubicBezTo>
                    <a:cubicBezTo>
                      <a:pt x="457" y="4896"/>
                      <a:pt x="479" y="5048"/>
                      <a:pt x="522" y="5222"/>
                    </a:cubicBezTo>
                    <a:cubicBezTo>
                      <a:pt x="65" y="6245"/>
                      <a:pt x="522" y="7637"/>
                      <a:pt x="1806" y="9204"/>
                    </a:cubicBezTo>
                    <a:cubicBezTo>
                      <a:pt x="2002" y="9487"/>
                      <a:pt x="2263" y="9726"/>
                      <a:pt x="2524" y="9987"/>
                    </a:cubicBezTo>
                    <a:cubicBezTo>
                      <a:pt x="2263" y="10270"/>
                      <a:pt x="2002" y="10531"/>
                      <a:pt x="1806" y="10792"/>
                    </a:cubicBezTo>
                    <a:cubicBezTo>
                      <a:pt x="435" y="12446"/>
                      <a:pt x="0" y="13925"/>
                      <a:pt x="609" y="14970"/>
                    </a:cubicBezTo>
                    <a:cubicBezTo>
                      <a:pt x="1088" y="15818"/>
                      <a:pt x="2089" y="16166"/>
                      <a:pt x="3351" y="16166"/>
                    </a:cubicBezTo>
                    <a:cubicBezTo>
                      <a:pt x="4199" y="16144"/>
                      <a:pt x="5048" y="16036"/>
                      <a:pt x="5875" y="15796"/>
                    </a:cubicBezTo>
                    <a:cubicBezTo>
                      <a:pt x="6549" y="18211"/>
                      <a:pt x="7681" y="19996"/>
                      <a:pt x="9226" y="19996"/>
                    </a:cubicBezTo>
                    <a:cubicBezTo>
                      <a:pt x="10770" y="19996"/>
                      <a:pt x="11924" y="18211"/>
                      <a:pt x="12598" y="15818"/>
                    </a:cubicBezTo>
                    <a:cubicBezTo>
                      <a:pt x="13294" y="15992"/>
                      <a:pt x="14012" y="16101"/>
                      <a:pt x="14752" y="16144"/>
                    </a:cubicBezTo>
                    <a:cubicBezTo>
                      <a:pt x="15101" y="16748"/>
                      <a:pt x="15676" y="17020"/>
                      <a:pt x="16247" y="17020"/>
                    </a:cubicBezTo>
                    <a:cubicBezTo>
                      <a:pt x="17136" y="17020"/>
                      <a:pt x="18016" y="16361"/>
                      <a:pt x="18016" y="15274"/>
                    </a:cubicBezTo>
                    <a:cubicBezTo>
                      <a:pt x="17994" y="15100"/>
                      <a:pt x="17972" y="14926"/>
                      <a:pt x="17929" y="14774"/>
                    </a:cubicBezTo>
                    <a:cubicBezTo>
                      <a:pt x="18386" y="13751"/>
                      <a:pt x="17929" y="12337"/>
                      <a:pt x="16645" y="10792"/>
                    </a:cubicBezTo>
                    <a:lnTo>
                      <a:pt x="16667" y="10792"/>
                    </a:lnTo>
                    <a:cubicBezTo>
                      <a:pt x="16449" y="10509"/>
                      <a:pt x="16188" y="10248"/>
                      <a:pt x="15927" y="9987"/>
                    </a:cubicBezTo>
                    <a:cubicBezTo>
                      <a:pt x="16188" y="9726"/>
                      <a:pt x="16449" y="9465"/>
                      <a:pt x="16667" y="9204"/>
                    </a:cubicBezTo>
                    <a:cubicBezTo>
                      <a:pt x="17907" y="7681"/>
                      <a:pt x="18364" y="6332"/>
                      <a:pt x="17929" y="5222"/>
                    </a:cubicBezTo>
                    <a:cubicBezTo>
                      <a:pt x="17994" y="5070"/>
                      <a:pt x="18016" y="4896"/>
                      <a:pt x="18016" y="4721"/>
                    </a:cubicBezTo>
                    <a:cubicBezTo>
                      <a:pt x="18016" y="3635"/>
                      <a:pt x="17144" y="2976"/>
                      <a:pt x="16256" y="2976"/>
                    </a:cubicBezTo>
                    <a:cubicBezTo>
                      <a:pt x="15686" y="2976"/>
                      <a:pt x="15109" y="3247"/>
                      <a:pt x="14752" y="3851"/>
                    </a:cubicBezTo>
                    <a:cubicBezTo>
                      <a:pt x="14034" y="3873"/>
                      <a:pt x="13294" y="4003"/>
                      <a:pt x="12598" y="4178"/>
                    </a:cubicBezTo>
                    <a:cubicBezTo>
                      <a:pt x="11924" y="1784"/>
                      <a:pt x="10792" y="0"/>
                      <a:pt x="9247"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5;p17">
                <a:extLst>
                  <a:ext uri="{FF2B5EF4-FFF2-40B4-BE49-F238E27FC236}">
                    <a16:creationId xmlns:a16="http://schemas.microsoft.com/office/drawing/2014/main" id="{874E1F7C-4B42-6D6F-F470-B95C65A96765}"/>
                  </a:ext>
                </a:extLst>
              </p:cNvPr>
              <p:cNvSpPr/>
              <p:nvPr/>
            </p:nvSpPr>
            <p:spPr>
              <a:xfrm>
                <a:off x="3530125" y="1509025"/>
                <a:ext cx="102275" cy="87550"/>
              </a:xfrm>
              <a:custGeom>
                <a:avLst/>
                <a:gdLst/>
                <a:ahLst/>
                <a:cxnLst/>
                <a:rect l="l" t="t" r="r" b="b"/>
                <a:pathLst>
                  <a:path w="4091" h="3502" extrusionOk="0">
                    <a:moveTo>
                      <a:pt x="2350" y="0"/>
                    </a:moveTo>
                    <a:cubicBezTo>
                      <a:pt x="784" y="0"/>
                      <a:pt x="0" y="1893"/>
                      <a:pt x="1088" y="2981"/>
                    </a:cubicBezTo>
                    <a:cubicBezTo>
                      <a:pt x="1448" y="3341"/>
                      <a:pt x="1889" y="3501"/>
                      <a:pt x="2322" y="3501"/>
                    </a:cubicBezTo>
                    <a:cubicBezTo>
                      <a:pt x="3226" y="3501"/>
                      <a:pt x="4091" y="2800"/>
                      <a:pt x="4091" y="1741"/>
                    </a:cubicBezTo>
                    <a:cubicBezTo>
                      <a:pt x="4091" y="784"/>
                      <a:pt x="3308" y="0"/>
                      <a:pt x="2350"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1091;p21">
            <a:extLst>
              <a:ext uri="{FF2B5EF4-FFF2-40B4-BE49-F238E27FC236}">
                <a16:creationId xmlns:a16="http://schemas.microsoft.com/office/drawing/2014/main" id="{EA6A8508-9670-698B-00E7-285CAA91722D}"/>
              </a:ext>
            </a:extLst>
          </p:cNvPr>
          <p:cNvGrpSpPr/>
          <p:nvPr/>
        </p:nvGrpSpPr>
        <p:grpSpPr>
          <a:xfrm>
            <a:off x="2508114" y="800792"/>
            <a:ext cx="6104544" cy="4055047"/>
            <a:chOff x="5378703" y="2300632"/>
            <a:chExt cx="6084015" cy="4690600"/>
          </a:xfrm>
        </p:grpSpPr>
        <p:sp>
          <p:nvSpPr>
            <p:cNvPr id="45" name="Google Shape;1092;p21">
              <a:extLst>
                <a:ext uri="{FF2B5EF4-FFF2-40B4-BE49-F238E27FC236}">
                  <a16:creationId xmlns:a16="http://schemas.microsoft.com/office/drawing/2014/main" id="{82F2CA58-BD9C-BF05-2B58-B4EC6ED1AFD5}"/>
                </a:ext>
              </a:extLst>
            </p:cNvPr>
            <p:cNvSpPr txBox="1"/>
            <p:nvPr/>
          </p:nvSpPr>
          <p:spPr>
            <a:xfrm>
              <a:off x="7010773" y="3586781"/>
              <a:ext cx="4451945" cy="3404451"/>
            </a:xfrm>
            <a:prstGeom prst="rect">
              <a:avLst/>
            </a:prstGeom>
            <a:noFill/>
            <a:ln>
              <a:noFill/>
            </a:ln>
          </p:spPr>
          <p:txBody>
            <a:bodyPr spcFirstLastPara="1" wrap="square" lIns="91425" tIns="91425" rIns="91425" bIns="91425" anchor="t" anchorCtr="0">
              <a:noAutofit/>
            </a:bodyPr>
            <a:lstStyle/>
            <a:p>
              <a:pPr marL="285750" lvl="0" indent="-285750">
                <a:spcBef>
                  <a:spcPts val="1370"/>
                </a:spcBef>
                <a:buFont typeface="Arial" panose="020B0604020202020204" pitchFamily="34" charset="0"/>
                <a:buChar char="•"/>
              </a:pPr>
              <a:r>
                <a:rPr lang="en-US" sz="1800" dirty="0">
                  <a:solidFill>
                    <a:schemeClr val="accent1">
                      <a:lumMod val="25000"/>
                    </a:schemeClr>
                  </a:solidFill>
                  <a:effectLst/>
                  <a:latin typeface="Calibri" panose="020F0502020204030204" pitchFamily="34" charset="0"/>
                  <a:ea typeface="Times New Roman" panose="02020603050405020304" pitchFamily="18" charset="0"/>
                  <a:cs typeface="Times New Roman" panose="02020603050405020304" pitchFamily="18" charset="0"/>
                </a:rPr>
                <a:t>Brown: Ground wire connected to the ground of system.</a:t>
              </a:r>
              <a:endParaRPr lang="en-IN" sz="1800" dirty="0">
                <a:solidFill>
                  <a:schemeClr val="accent1">
                    <a:lumMod val="25000"/>
                  </a:schemeClr>
                </a:solidFill>
                <a:effectLst/>
                <a:latin typeface="Calibri" panose="020F0502020204030204" pitchFamily="34" charset="0"/>
                <a:ea typeface="Calibri" panose="020F0502020204030204" pitchFamily="34" charset="0"/>
              </a:endParaRPr>
            </a:p>
            <a:p>
              <a:pPr marL="285750" lvl="0" indent="-285750">
                <a:spcBef>
                  <a:spcPts val="1370"/>
                </a:spcBef>
                <a:buFont typeface="Arial" panose="020B0604020202020204" pitchFamily="34" charset="0"/>
                <a:buChar char="•"/>
              </a:pPr>
              <a:r>
                <a:rPr lang="en-US" sz="1800" dirty="0">
                  <a:solidFill>
                    <a:schemeClr val="accent1">
                      <a:lumMod val="25000"/>
                    </a:schemeClr>
                  </a:solidFill>
                  <a:effectLst/>
                  <a:latin typeface="Calibri" panose="020F0502020204030204" pitchFamily="34" charset="0"/>
                  <a:ea typeface="Times New Roman" panose="02020603050405020304" pitchFamily="18" charset="0"/>
                  <a:cs typeface="Times New Roman" panose="02020603050405020304" pitchFamily="18" charset="0"/>
                </a:rPr>
                <a:t>Red: Powers the motor typically +5V is used.</a:t>
              </a:r>
              <a:endParaRPr lang="en-IN" sz="1800" dirty="0">
                <a:solidFill>
                  <a:schemeClr val="accent1">
                    <a:lumMod val="25000"/>
                  </a:schemeClr>
                </a:solidFill>
                <a:effectLst/>
                <a:latin typeface="Calibri" panose="020F0502020204030204" pitchFamily="34" charset="0"/>
                <a:ea typeface="Calibri" panose="020F0502020204030204" pitchFamily="34" charset="0"/>
              </a:endParaRPr>
            </a:p>
            <a:p>
              <a:pPr marL="285750" lvl="0" indent="-285750">
                <a:spcBef>
                  <a:spcPts val="1370"/>
                </a:spcBef>
                <a:buFont typeface="Arial" panose="020B0604020202020204" pitchFamily="34" charset="0"/>
                <a:buChar char="•"/>
              </a:pPr>
              <a:r>
                <a:rPr lang="en-US" sz="1800" dirty="0">
                  <a:solidFill>
                    <a:schemeClr val="accent1">
                      <a:lumMod val="25000"/>
                    </a:schemeClr>
                  </a:solidFill>
                  <a:effectLst/>
                  <a:latin typeface="Calibri" panose="020F0502020204030204" pitchFamily="34" charset="0"/>
                  <a:ea typeface="Times New Roman" panose="02020603050405020304" pitchFamily="18" charset="0"/>
                  <a:cs typeface="Times New Roman" panose="02020603050405020304" pitchFamily="18" charset="0"/>
                </a:rPr>
                <a:t>Orange: PWM signal is given in through this wire to drive the motor.</a:t>
              </a:r>
              <a:endParaRPr lang="en-IN" sz="1800" dirty="0">
                <a:solidFill>
                  <a:schemeClr val="accent1">
                    <a:lumMod val="25000"/>
                  </a:schemeClr>
                </a:solidFill>
                <a:effectLst/>
                <a:latin typeface="Calibri" panose="020F0502020204030204" pitchFamily="34" charset="0"/>
                <a:ea typeface="Calibri" panose="020F0502020204030204" pitchFamily="34" charset="0"/>
              </a:endParaRPr>
            </a:p>
            <a:p>
              <a:endParaRPr lang="en-US" dirty="0">
                <a:solidFill>
                  <a:srgbClr val="303030"/>
                </a:solidFill>
                <a:effectLst/>
                <a:latin typeface="Calibri" panose="020F0502020204030204" pitchFamily="34" charset="0"/>
                <a:ea typeface="Calibri" panose="020F0502020204030204" pitchFamily="34" charset="0"/>
              </a:endParaRPr>
            </a:p>
            <a:p>
              <a:endParaRPr sz="1100" dirty="0">
                <a:solidFill>
                  <a:schemeClr val="accent1">
                    <a:lumMod val="25000"/>
                  </a:schemeClr>
                </a:solidFill>
                <a:latin typeface="Raleway" pitchFamily="2" charset="0"/>
                <a:ea typeface="Raleway"/>
                <a:cs typeface="Raleway"/>
                <a:sym typeface="Raleway"/>
              </a:endParaRPr>
            </a:p>
          </p:txBody>
        </p:sp>
        <p:grpSp>
          <p:nvGrpSpPr>
            <p:cNvPr id="46" name="Google Shape;1093;p21">
              <a:extLst>
                <a:ext uri="{FF2B5EF4-FFF2-40B4-BE49-F238E27FC236}">
                  <a16:creationId xmlns:a16="http://schemas.microsoft.com/office/drawing/2014/main" id="{A542C439-8199-C7A0-CB4E-405425E2256E}"/>
                </a:ext>
              </a:extLst>
            </p:cNvPr>
            <p:cNvGrpSpPr/>
            <p:nvPr/>
          </p:nvGrpSpPr>
          <p:grpSpPr>
            <a:xfrm>
              <a:off x="5378703" y="2300632"/>
              <a:ext cx="1752823" cy="1193666"/>
              <a:chOff x="5605401" y="2186047"/>
              <a:chExt cx="1752823" cy="1193666"/>
            </a:xfrm>
          </p:grpSpPr>
          <p:pic>
            <p:nvPicPr>
              <p:cNvPr id="47" name="Google Shape;1094;p21">
                <a:extLst>
                  <a:ext uri="{FF2B5EF4-FFF2-40B4-BE49-F238E27FC236}">
                    <a16:creationId xmlns:a16="http://schemas.microsoft.com/office/drawing/2014/main" id="{CC7EA6F2-E216-7FAC-3A81-8A49841DE9D4}"/>
                  </a:ext>
                </a:extLst>
              </p:cNvPr>
              <p:cNvPicPr preferRelativeResize="0"/>
              <p:nvPr/>
            </p:nvPicPr>
            <p:blipFill>
              <a:blip r:embed="rId4">
                <a:alphaModFix amt="73000"/>
              </a:blip>
              <a:stretch>
                <a:fillRect/>
              </a:stretch>
            </p:blipFill>
            <p:spPr>
              <a:xfrm rot="10800000" flipH="1">
                <a:off x="5605402" y="2186047"/>
                <a:ext cx="1752822" cy="1193666"/>
              </a:xfrm>
              <a:prstGeom prst="rect">
                <a:avLst/>
              </a:prstGeom>
              <a:noFill/>
              <a:ln>
                <a:noFill/>
              </a:ln>
            </p:spPr>
          </p:pic>
          <p:sp>
            <p:nvSpPr>
              <p:cNvPr id="48" name="Google Shape;1095;p21">
                <a:extLst>
                  <a:ext uri="{FF2B5EF4-FFF2-40B4-BE49-F238E27FC236}">
                    <a16:creationId xmlns:a16="http://schemas.microsoft.com/office/drawing/2014/main" id="{77A7B2E3-9DD6-508E-FEA2-676CA8227E1E}"/>
                  </a:ext>
                </a:extLst>
              </p:cNvPr>
              <p:cNvSpPr txBox="1"/>
              <p:nvPr/>
            </p:nvSpPr>
            <p:spPr>
              <a:xfrm flipH="1">
                <a:off x="5605401" y="2507224"/>
                <a:ext cx="1632070" cy="31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accent4">
                        <a:lumMod val="50000"/>
                      </a:schemeClr>
                    </a:solidFill>
                    <a:latin typeface="Caveat Brush" pitchFamily="2" charset="0"/>
                    <a:ea typeface="Caveat Brush"/>
                    <a:cs typeface="Caveat Brush"/>
                    <a:sym typeface="Caveat Brush"/>
                  </a:rPr>
                  <a:t>Wire configuration </a:t>
                </a:r>
                <a:endParaRPr lang="en-IN" sz="1800" b="1" dirty="0">
                  <a:solidFill>
                    <a:schemeClr val="accent4">
                      <a:lumMod val="50000"/>
                    </a:schemeClr>
                  </a:solidFill>
                  <a:latin typeface="Caveat Brush"/>
                  <a:ea typeface="Caveat Brush"/>
                  <a:cs typeface="Caveat Brush"/>
                  <a:sym typeface="Caveat Brush"/>
                </a:endParaRPr>
              </a:p>
            </p:txBody>
          </p:sp>
        </p:grpSp>
      </p:grpSp>
      <p:pic>
        <p:nvPicPr>
          <p:cNvPr id="1028" name="Picture 4" descr="Servo Motor SG-90 Basics, Pinout, Wire Description, Datasheet, and Working">
            <a:extLst>
              <a:ext uri="{FF2B5EF4-FFF2-40B4-BE49-F238E27FC236}">
                <a16:creationId xmlns:a16="http://schemas.microsoft.com/office/drawing/2014/main" id="{2099ABF4-1E4A-7B34-4E0F-1F3CAFB7E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298" y="2110382"/>
            <a:ext cx="2927789" cy="214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77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grpSp>
        <p:nvGrpSpPr>
          <p:cNvPr id="35" name="Google Shape;561;p17">
            <a:extLst>
              <a:ext uri="{FF2B5EF4-FFF2-40B4-BE49-F238E27FC236}">
                <a16:creationId xmlns:a16="http://schemas.microsoft.com/office/drawing/2014/main" id="{5B3FECCD-8DDA-27CE-6401-E76A17F96B57}"/>
              </a:ext>
            </a:extLst>
          </p:cNvPr>
          <p:cNvGrpSpPr/>
          <p:nvPr/>
        </p:nvGrpSpPr>
        <p:grpSpPr>
          <a:xfrm>
            <a:off x="457200" y="366902"/>
            <a:ext cx="1236600" cy="1194200"/>
            <a:chOff x="7020843" y="3366715"/>
            <a:chExt cx="1236600" cy="1194200"/>
          </a:xfrm>
        </p:grpSpPr>
        <p:pic>
          <p:nvPicPr>
            <p:cNvPr id="36" name="Google Shape;562;p17">
              <a:extLst>
                <a:ext uri="{FF2B5EF4-FFF2-40B4-BE49-F238E27FC236}">
                  <a16:creationId xmlns:a16="http://schemas.microsoft.com/office/drawing/2014/main" id="{A674D0D1-B5FB-E8BA-3B3A-176E9008AC33}"/>
                </a:ext>
              </a:extLst>
            </p:cNvPr>
            <p:cNvPicPr preferRelativeResize="0"/>
            <p:nvPr/>
          </p:nvPicPr>
          <p:blipFill>
            <a:blip r:embed="rId3">
              <a:alphaModFix amt="60000"/>
            </a:blip>
            <a:stretch>
              <a:fillRect/>
            </a:stretch>
          </p:blipFill>
          <p:spPr>
            <a:xfrm>
              <a:off x="7020843" y="3366715"/>
              <a:ext cx="1236600" cy="1194200"/>
            </a:xfrm>
            <a:prstGeom prst="rect">
              <a:avLst/>
            </a:prstGeom>
            <a:noFill/>
            <a:ln>
              <a:noFill/>
            </a:ln>
          </p:spPr>
        </p:pic>
        <p:grpSp>
          <p:nvGrpSpPr>
            <p:cNvPr id="37" name="Google Shape;563;p17">
              <a:extLst>
                <a:ext uri="{FF2B5EF4-FFF2-40B4-BE49-F238E27FC236}">
                  <a16:creationId xmlns:a16="http://schemas.microsoft.com/office/drawing/2014/main" id="{105870E7-1236-E663-D62C-F80713F6D89B}"/>
                </a:ext>
              </a:extLst>
            </p:cNvPr>
            <p:cNvGrpSpPr/>
            <p:nvPr/>
          </p:nvGrpSpPr>
          <p:grpSpPr>
            <a:xfrm>
              <a:off x="7409318" y="3713875"/>
              <a:ext cx="459650" cy="499900"/>
              <a:chOff x="3357700" y="1302875"/>
              <a:chExt cx="459650" cy="499900"/>
            </a:xfrm>
          </p:grpSpPr>
          <p:sp>
            <p:nvSpPr>
              <p:cNvPr id="38" name="Google Shape;564;p17">
                <a:extLst>
                  <a:ext uri="{FF2B5EF4-FFF2-40B4-BE49-F238E27FC236}">
                    <a16:creationId xmlns:a16="http://schemas.microsoft.com/office/drawing/2014/main" id="{6F3FDAD3-4B5F-0C2D-EF53-8DD4D068F11D}"/>
                  </a:ext>
                </a:extLst>
              </p:cNvPr>
              <p:cNvSpPr/>
              <p:nvPr/>
            </p:nvSpPr>
            <p:spPr>
              <a:xfrm>
                <a:off x="3357700" y="1302875"/>
                <a:ext cx="459650" cy="499900"/>
              </a:xfrm>
              <a:custGeom>
                <a:avLst/>
                <a:gdLst/>
                <a:ahLst/>
                <a:cxnLst/>
                <a:rect l="l" t="t" r="r" b="b"/>
                <a:pathLst>
                  <a:path w="18386" h="19996" extrusionOk="0">
                    <a:moveTo>
                      <a:pt x="9226" y="1175"/>
                    </a:moveTo>
                    <a:cubicBezTo>
                      <a:pt x="10031" y="1175"/>
                      <a:pt x="10879" y="2480"/>
                      <a:pt x="11467" y="4526"/>
                    </a:cubicBezTo>
                    <a:cubicBezTo>
                      <a:pt x="10705" y="4765"/>
                      <a:pt x="9965" y="5070"/>
                      <a:pt x="9247" y="5396"/>
                    </a:cubicBezTo>
                    <a:cubicBezTo>
                      <a:pt x="8508" y="5048"/>
                      <a:pt x="7768" y="4765"/>
                      <a:pt x="7006" y="4504"/>
                    </a:cubicBezTo>
                    <a:cubicBezTo>
                      <a:pt x="7594" y="2480"/>
                      <a:pt x="8442" y="1175"/>
                      <a:pt x="9226" y="1175"/>
                    </a:cubicBezTo>
                    <a:close/>
                    <a:moveTo>
                      <a:pt x="6723" y="5657"/>
                    </a:moveTo>
                    <a:cubicBezTo>
                      <a:pt x="7093" y="5788"/>
                      <a:pt x="7485" y="5940"/>
                      <a:pt x="7855" y="6092"/>
                    </a:cubicBezTo>
                    <a:cubicBezTo>
                      <a:pt x="7398" y="6310"/>
                      <a:pt x="6941" y="6593"/>
                      <a:pt x="6506" y="6876"/>
                    </a:cubicBezTo>
                    <a:cubicBezTo>
                      <a:pt x="6549" y="6462"/>
                      <a:pt x="6636" y="6049"/>
                      <a:pt x="6702" y="5657"/>
                    </a:cubicBezTo>
                    <a:close/>
                    <a:moveTo>
                      <a:pt x="11750" y="5657"/>
                    </a:moveTo>
                    <a:cubicBezTo>
                      <a:pt x="11815" y="6049"/>
                      <a:pt x="11902" y="6462"/>
                      <a:pt x="11945" y="6876"/>
                    </a:cubicBezTo>
                    <a:cubicBezTo>
                      <a:pt x="11510" y="6593"/>
                      <a:pt x="11075" y="6310"/>
                      <a:pt x="10596" y="6092"/>
                    </a:cubicBezTo>
                    <a:cubicBezTo>
                      <a:pt x="10988" y="5918"/>
                      <a:pt x="11380" y="5788"/>
                      <a:pt x="11750" y="5657"/>
                    </a:cubicBezTo>
                    <a:close/>
                    <a:moveTo>
                      <a:pt x="14535" y="5026"/>
                    </a:moveTo>
                    <a:cubicBezTo>
                      <a:pt x="14687" y="5875"/>
                      <a:pt x="15405" y="6484"/>
                      <a:pt x="16275" y="6484"/>
                    </a:cubicBezTo>
                    <a:cubicBezTo>
                      <a:pt x="16493" y="6484"/>
                      <a:pt x="16710" y="6440"/>
                      <a:pt x="16928" y="6353"/>
                    </a:cubicBezTo>
                    <a:lnTo>
                      <a:pt x="16928" y="6353"/>
                    </a:lnTo>
                    <a:cubicBezTo>
                      <a:pt x="16819" y="6919"/>
                      <a:pt x="16428" y="7659"/>
                      <a:pt x="15775" y="8464"/>
                    </a:cubicBezTo>
                    <a:cubicBezTo>
                      <a:pt x="15579" y="8703"/>
                      <a:pt x="15340" y="8943"/>
                      <a:pt x="15100" y="9182"/>
                    </a:cubicBezTo>
                    <a:cubicBezTo>
                      <a:pt x="14513" y="8660"/>
                      <a:pt x="13882" y="8159"/>
                      <a:pt x="13229" y="7702"/>
                    </a:cubicBezTo>
                    <a:cubicBezTo>
                      <a:pt x="13164" y="6897"/>
                      <a:pt x="13033" y="6114"/>
                      <a:pt x="12881" y="5309"/>
                    </a:cubicBezTo>
                    <a:cubicBezTo>
                      <a:pt x="13425" y="5178"/>
                      <a:pt x="13991" y="5070"/>
                      <a:pt x="14535" y="5026"/>
                    </a:cubicBezTo>
                    <a:close/>
                    <a:moveTo>
                      <a:pt x="3938" y="5048"/>
                    </a:moveTo>
                    <a:cubicBezTo>
                      <a:pt x="4504" y="5091"/>
                      <a:pt x="5048" y="5178"/>
                      <a:pt x="5592" y="5331"/>
                    </a:cubicBezTo>
                    <a:cubicBezTo>
                      <a:pt x="5440" y="6114"/>
                      <a:pt x="5331" y="6919"/>
                      <a:pt x="5244" y="7702"/>
                    </a:cubicBezTo>
                    <a:cubicBezTo>
                      <a:pt x="4591" y="8181"/>
                      <a:pt x="3982" y="8660"/>
                      <a:pt x="3373" y="9204"/>
                    </a:cubicBezTo>
                    <a:cubicBezTo>
                      <a:pt x="3155" y="8964"/>
                      <a:pt x="2916" y="8725"/>
                      <a:pt x="2698" y="8464"/>
                    </a:cubicBezTo>
                    <a:cubicBezTo>
                      <a:pt x="2045" y="7681"/>
                      <a:pt x="1654" y="6941"/>
                      <a:pt x="1567" y="6353"/>
                    </a:cubicBezTo>
                    <a:lnTo>
                      <a:pt x="1567" y="6353"/>
                    </a:lnTo>
                    <a:cubicBezTo>
                      <a:pt x="1763" y="6440"/>
                      <a:pt x="1980" y="6484"/>
                      <a:pt x="2198" y="6484"/>
                    </a:cubicBezTo>
                    <a:cubicBezTo>
                      <a:pt x="3068" y="6484"/>
                      <a:pt x="3786" y="5875"/>
                      <a:pt x="3938" y="5048"/>
                    </a:cubicBezTo>
                    <a:close/>
                    <a:moveTo>
                      <a:pt x="5157" y="9225"/>
                    </a:moveTo>
                    <a:cubicBezTo>
                      <a:pt x="5157" y="9508"/>
                      <a:pt x="5135" y="9748"/>
                      <a:pt x="5135" y="10009"/>
                    </a:cubicBezTo>
                    <a:cubicBezTo>
                      <a:pt x="5135" y="10270"/>
                      <a:pt x="5135" y="10531"/>
                      <a:pt x="5157" y="10770"/>
                    </a:cubicBezTo>
                    <a:cubicBezTo>
                      <a:pt x="4830" y="10531"/>
                      <a:pt x="4526" y="10270"/>
                      <a:pt x="4243" y="10009"/>
                    </a:cubicBezTo>
                    <a:cubicBezTo>
                      <a:pt x="4526" y="9726"/>
                      <a:pt x="4830" y="9487"/>
                      <a:pt x="5157" y="9225"/>
                    </a:cubicBezTo>
                    <a:close/>
                    <a:moveTo>
                      <a:pt x="13316" y="9225"/>
                    </a:moveTo>
                    <a:lnTo>
                      <a:pt x="13316" y="9225"/>
                    </a:lnTo>
                    <a:cubicBezTo>
                      <a:pt x="13642" y="9487"/>
                      <a:pt x="13947" y="9748"/>
                      <a:pt x="14252" y="10009"/>
                    </a:cubicBezTo>
                    <a:cubicBezTo>
                      <a:pt x="13947" y="10270"/>
                      <a:pt x="13642" y="10509"/>
                      <a:pt x="13316" y="10770"/>
                    </a:cubicBezTo>
                    <a:cubicBezTo>
                      <a:pt x="13316" y="10509"/>
                      <a:pt x="13338" y="10270"/>
                      <a:pt x="13338" y="10009"/>
                    </a:cubicBezTo>
                    <a:cubicBezTo>
                      <a:pt x="13338" y="9748"/>
                      <a:pt x="13338" y="9487"/>
                      <a:pt x="13316" y="9225"/>
                    </a:cubicBezTo>
                    <a:close/>
                    <a:moveTo>
                      <a:pt x="9247" y="6701"/>
                    </a:moveTo>
                    <a:cubicBezTo>
                      <a:pt x="10226" y="7180"/>
                      <a:pt x="11184" y="7724"/>
                      <a:pt x="12098" y="8355"/>
                    </a:cubicBezTo>
                    <a:cubicBezTo>
                      <a:pt x="12141" y="8899"/>
                      <a:pt x="12163" y="9443"/>
                      <a:pt x="12163" y="10009"/>
                    </a:cubicBezTo>
                    <a:cubicBezTo>
                      <a:pt x="12163" y="10572"/>
                      <a:pt x="12141" y="11114"/>
                      <a:pt x="12098" y="11655"/>
                    </a:cubicBezTo>
                    <a:lnTo>
                      <a:pt x="12098" y="11655"/>
                    </a:lnTo>
                    <a:cubicBezTo>
                      <a:pt x="11190" y="12280"/>
                      <a:pt x="10219" y="12841"/>
                      <a:pt x="9247" y="13316"/>
                    </a:cubicBezTo>
                    <a:cubicBezTo>
                      <a:pt x="8246" y="12837"/>
                      <a:pt x="7289" y="12272"/>
                      <a:pt x="6375" y="11662"/>
                    </a:cubicBezTo>
                    <a:cubicBezTo>
                      <a:pt x="6332" y="11118"/>
                      <a:pt x="6310" y="10574"/>
                      <a:pt x="6310" y="10009"/>
                    </a:cubicBezTo>
                    <a:cubicBezTo>
                      <a:pt x="6310" y="9443"/>
                      <a:pt x="6332" y="8877"/>
                      <a:pt x="6375" y="8355"/>
                    </a:cubicBezTo>
                    <a:cubicBezTo>
                      <a:pt x="7289" y="7724"/>
                      <a:pt x="8246" y="7180"/>
                      <a:pt x="9247" y="6701"/>
                    </a:cubicBezTo>
                    <a:close/>
                    <a:moveTo>
                      <a:pt x="11967" y="13120"/>
                    </a:moveTo>
                    <a:lnTo>
                      <a:pt x="11967" y="13120"/>
                    </a:lnTo>
                    <a:cubicBezTo>
                      <a:pt x="11902" y="13555"/>
                      <a:pt x="11837" y="13947"/>
                      <a:pt x="11750" y="14339"/>
                    </a:cubicBezTo>
                    <a:cubicBezTo>
                      <a:pt x="11380" y="14208"/>
                      <a:pt x="10988" y="14077"/>
                      <a:pt x="10618" y="13925"/>
                    </a:cubicBezTo>
                    <a:cubicBezTo>
                      <a:pt x="11075" y="13686"/>
                      <a:pt x="11532" y="13425"/>
                      <a:pt x="11967" y="13120"/>
                    </a:cubicBezTo>
                    <a:close/>
                    <a:moveTo>
                      <a:pt x="6528" y="13142"/>
                    </a:moveTo>
                    <a:lnTo>
                      <a:pt x="6528" y="13142"/>
                    </a:lnTo>
                    <a:cubicBezTo>
                      <a:pt x="6941" y="13425"/>
                      <a:pt x="7398" y="13686"/>
                      <a:pt x="7855" y="13925"/>
                    </a:cubicBezTo>
                    <a:cubicBezTo>
                      <a:pt x="7463" y="14077"/>
                      <a:pt x="7093" y="14230"/>
                      <a:pt x="6723" y="14360"/>
                    </a:cubicBezTo>
                    <a:cubicBezTo>
                      <a:pt x="6636" y="13969"/>
                      <a:pt x="6571" y="13555"/>
                      <a:pt x="6528" y="13142"/>
                    </a:cubicBezTo>
                    <a:close/>
                    <a:moveTo>
                      <a:pt x="15100" y="10814"/>
                    </a:moveTo>
                    <a:cubicBezTo>
                      <a:pt x="15318" y="11053"/>
                      <a:pt x="15557" y="11292"/>
                      <a:pt x="15775" y="11532"/>
                    </a:cubicBezTo>
                    <a:cubicBezTo>
                      <a:pt x="16428" y="12315"/>
                      <a:pt x="16819" y="13055"/>
                      <a:pt x="16906" y="13642"/>
                    </a:cubicBezTo>
                    <a:cubicBezTo>
                      <a:pt x="16710" y="13555"/>
                      <a:pt x="16493" y="13512"/>
                      <a:pt x="16253" y="13512"/>
                    </a:cubicBezTo>
                    <a:cubicBezTo>
                      <a:pt x="15405" y="13512"/>
                      <a:pt x="14687" y="14121"/>
                      <a:pt x="14535" y="14970"/>
                    </a:cubicBezTo>
                    <a:cubicBezTo>
                      <a:pt x="13969" y="14926"/>
                      <a:pt x="13425" y="14817"/>
                      <a:pt x="12881" y="14665"/>
                    </a:cubicBezTo>
                    <a:cubicBezTo>
                      <a:pt x="13033" y="13882"/>
                      <a:pt x="13142" y="13098"/>
                      <a:pt x="13229" y="12293"/>
                    </a:cubicBezTo>
                    <a:cubicBezTo>
                      <a:pt x="13882" y="11836"/>
                      <a:pt x="14491" y="11336"/>
                      <a:pt x="15100" y="10814"/>
                    </a:cubicBezTo>
                    <a:close/>
                    <a:moveTo>
                      <a:pt x="3394" y="10814"/>
                    </a:moveTo>
                    <a:cubicBezTo>
                      <a:pt x="3982" y="11358"/>
                      <a:pt x="4613" y="11836"/>
                      <a:pt x="5266" y="12293"/>
                    </a:cubicBezTo>
                    <a:cubicBezTo>
                      <a:pt x="5331" y="13098"/>
                      <a:pt x="5440" y="13903"/>
                      <a:pt x="5614" y="14687"/>
                    </a:cubicBezTo>
                    <a:cubicBezTo>
                      <a:pt x="4755" y="14906"/>
                      <a:pt x="3988" y="15014"/>
                      <a:pt x="3357" y="15014"/>
                    </a:cubicBezTo>
                    <a:cubicBezTo>
                      <a:pt x="2485" y="15014"/>
                      <a:pt x="1872" y="14808"/>
                      <a:pt x="1632" y="14404"/>
                    </a:cubicBezTo>
                    <a:cubicBezTo>
                      <a:pt x="1306" y="13838"/>
                      <a:pt x="1697" y="12772"/>
                      <a:pt x="2720" y="11532"/>
                    </a:cubicBezTo>
                    <a:cubicBezTo>
                      <a:pt x="2916" y="11292"/>
                      <a:pt x="3155" y="11053"/>
                      <a:pt x="3394" y="10814"/>
                    </a:cubicBezTo>
                    <a:close/>
                    <a:moveTo>
                      <a:pt x="9226" y="14621"/>
                    </a:moveTo>
                    <a:cubicBezTo>
                      <a:pt x="9965" y="14948"/>
                      <a:pt x="10705" y="15231"/>
                      <a:pt x="11488" y="15492"/>
                    </a:cubicBezTo>
                    <a:cubicBezTo>
                      <a:pt x="10901" y="17515"/>
                      <a:pt x="10052" y="18821"/>
                      <a:pt x="9247" y="18821"/>
                    </a:cubicBezTo>
                    <a:cubicBezTo>
                      <a:pt x="8442" y="18821"/>
                      <a:pt x="7594" y="17537"/>
                      <a:pt x="7006" y="15492"/>
                    </a:cubicBezTo>
                    <a:cubicBezTo>
                      <a:pt x="7768" y="15252"/>
                      <a:pt x="8508" y="14948"/>
                      <a:pt x="9226" y="14621"/>
                    </a:cubicBezTo>
                    <a:close/>
                    <a:moveTo>
                      <a:pt x="9247" y="0"/>
                    </a:moveTo>
                    <a:cubicBezTo>
                      <a:pt x="7681" y="0"/>
                      <a:pt x="6571" y="1762"/>
                      <a:pt x="5875" y="4156"/>
                    </a:cubicBezTo>
                    <a:cubicBezTo>
                      <a:pt x="5179" y="3982"/>
                      <a:pt x="4439" y="3873"/>
                      <a:pt x="3699" y="3829"/>
                    </a:cubicBezTo>
                    <a:cubicBezTo>
                      <a:pt x="3353" y="3230"/>
                      <a:pt x="2784" y="2961"/>
                      <a:pt x="2217" y="2961"/>
                    </a:cubicBezTo>
                    <a:cubicBezTo>
                      <a:pt x="1324" y="2961"/>
                      <a:pt x="435" y="3630"/>
                      <a:pt x="435" y="4721"/>
                    </a:cubicBezTo>
                    <a:cubicBezTo>
                      <a:pt x="457" y="4896"/>
                      <a:pt x="479" y="5048"/>
                      <a:pt x="522" y="5222"/>
                    </a:cubicBezTo>
                    <a:cubicBezTo>
                      <a:pt x="65" y="6245"/>
                      <a:pt x="522" y="7637"/>
                      <a:pt x="1806" y="9204"/>
                    </a:cubicBezTo>
                    <a:cubicBezTo>
                      <a:pt x="2002" y="9487"/>
                      <a:pt x="2263" y="9726"/>
                      <a:pt x="2524" y="9987"/>
                    </a:cubicBezTo>
                    <a:cubicBezTo>
                      <a:pt x="2263" y="10270"/>
                      <a:pt x="2002" y="10531"/>
                      <a:pt x="1806" y="10792"/>
                    </a:cubicBezTo>
                    <a:cubicBezTo>
                      <a:pt x="435" y="12446"/>
                      <a:pt x="0" y="13925"/>
                      <a:pt x="609" y="14970"/>
                    </a:cubicBezTo>
                    <a:cubicBezTo>
                      <a:pt x="1088" y="15818"/>
                      <a:pt x="2089" y="16166"/>
                      <a:pt x="3351" y="16166"/>
                    </a:cubicBezTo>
                    <a:cubicBezTo>
                      <a:pt x="4199" y="16144"/>
                      <a:pt x="5048" y="16036"/>
                      <a:pt x="5875" y="15796"/>
                    </a:cubicBezTo>
                    <a:cubicBezTo>
                      <a:pt x="6549" y="18211"/>
                      <a:pt x="7681" y="19996"/>
                      <a:pt x="9226" y="19996"/>
                    </a:cubicBezTo>
                    <a:cubicBezTo>
                      <a:pt x="10770" y="19996"/>
                      <a:pt x="11924" y="18211"/>
                      <a:pt x="12598" y="15818"/>
                    </a:cubicBezTo>
                    <a:cubicBezTo>
                      <a:pt x="13294" y="15992"/>
                      <a:pt x="14012" y="16101"/>
                      <a:pt x="14752" y="16144"/>
                    </a:cubicBezTo>
                    <a:cubicBezTo>
                      <a:pt x="15101" y="16748"/>
                      <a:pt x="15676" y="17020"/>
                      <a:pt x="16247" y="17020"/>
                    </a:cubicBezTo>
                    <a:cubicBezTo>
                      <a:pt x="17136" y="17020"/>
                      <a:pt x="18016" y="16361"/>
                      <a:pt x="18016" y="15274"/>
                    </a:cubicBezTo>
                    <a:cubicBezTo>
                      <a:pt x="17994" y="15100"/>
                      <a:pt x="17972" y="14926"/>
                      <a:pt x="17929" y="14774"/>
                    </a:cubicBezTo>
                    <a:cubicBezTo>
                      <a:pt x="18386" y="13751"/>
                      <a:pt x="17929" y="12337"/>
                      <a:pt x="16645" y="10792"/>
                    </a:cubicBezTo>
                    <a:lnTo>
                      <a:pt x="16667" y="10792"/>
                    </a:lnTo>
                    <a:cubicBezTo>
                      <a:pt x="16449" y="10509"/>
                      <a:pt x="16188" y="10248"/>
                      <a:pt x="15927" y="9987"/>
                    </a:cubicBezTo>
                    <a:cubicBezTo>
                      <a:pt x="16188" y="9726"/>
                      <a:pt x="16449" y="9465"/>
                      <a:pt x="16667" y="9204"/>
                    </a:cubicBezTo>
                    <a:cubicBezTo>
                      <a:pt x="17907" y="7681"/>
                      <a:pt x="18364" y="6332"/>
                      <a:pt x="17929" y="5222"/>
                    </a:cubicBezTo>
                    <a:cubicBezTo>
                      <a:pt x="17994" y="5070"/>
                      <a:pt x="18016" y="4896"/>
                      <a:pt x="18016" y="4721"/>
                    </a:cubicBezTo>
                    <a:cubicBezTo>
                      <a:pt x="18016" y="3635"/>
                      <a:pt x="17144" y="2976"/>
                      <a:pt x="16256" y="2976"/>
                    </a:cubicBezTo>
                    <a:cubicBezTo>
                      <a:pt x="15686" y="2976"/>
                      <a:pt x="15109" y="3247"/>
                      <a:pt x="14752" y="3851"/>
                    </a:cubicBezTo>
                    <a:cubicBezTo>
                      <a:pt x="14034" y="3873"/>
                      <a:pt x="13294" y="4003"/>
                      <a:pt x="12598" y="4178"/>
                    </a:cubicBezTo>
                    <a:cubicBezTo>
                      <a:pt x="11924" y="1784"/>
                      <a:pt x="10792" y="0"/>
                      <a:pt x="9247"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5;p17">
                <a:extLst>
                  <a:ext uri="{FF2B5EF4-FFF2-40B4-BE49-F238E27FC236}">
                    <a16:creationId xmlns:a16="http://schemas.microsoft.com/office/drawing/2014/main" id="{874E1F7C-4B42-6D6F-F470-B95C65A96765}"/>
                  </a:ext>
                </a:extLst>
              </p:cNvPr>
              <p:cNvSpPr/>
              <p:nvPr/>
            </p:nvSpPr>
            <p:spPr>
              <a:xfrm>
                <a:off x="3530125" y="1509025"/>
                <a:ext cx="102275" cy="87550"/>
              </a:xfrm>
              <a:custGeom>
                <a:avLst/>
                <a:gdLst/>
                <a:ahLst/>
                <a:cxnLst/>
                <a:rect l="l" t="t" r="r" b="b"/>
                <a:pathLst>
                  <a:path w="4091" h="3502" extrusionOk="0">
                    <a:moveTo>
                      <a:pt x="2350" y="0"/>
                    </a:moveTo>
                    <a:cubicBezTo>
                      <a:pt x="784" y="0"/>
                      <a:pt x="0" y="1893"/>
                      <a:pt x="1088" y="2981"/>
                    </a:cubicBezTo>
                    <a:cubicBezTo>
                      <a:pt x="1448" y="3341"/>
                      <a:pt x="1889" y="3501"/>
                      <a:pt x="2322" y="3501"/>
                    </a:cubicBezTo>
                    <a:cubicBezTo>
                      <a:pt x="3226" y="3501"/>
                      <a:pt x="4091" y="2800"/>
                      <a:pt x="4091" y="1741"/>
                    </a:cubicBezTo>
                    <a:cubicBezTo>
                      <a:pt x="4091" y="784"/>
                      <a:pt x="3308" y="0"/>
                      <a:pt x="2350"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1091;p21">
            <a:extLst>
              <a:ext uri="{FF2B5EF4-FFF2-40B4-BE49-F238E27FC236}">
                <a16:creationId xmlns:a16="http://schemas.microsoft.com/office/drawing/2014/main" id="{EA6A8508-9670-698B-00E7-285CAA91722D}"/>
              </a:ext>
            </a:extLst>
          </p:cNvPr>
          <p:cNvGrpSpPr/>
          <p:nvPr/>
        </p:nvGrpSpPr>
        <p:grpSpPr>
          <a:xfrm>
            <a:off x="2508115" y="800792"/>
            <a:ext cx="5773741" cy="3421012"/>
            <a:chOff x="5378704" y="2300632"/>
            <a:chExt cx="5754325" cy="3957192"/>
          </a:xfrm>
        </p:grpSpPr>
        <p:sp>
          <p:nvSpPr>
            <p:cNvPr id="45" name="Google Shape;1092;p21">
              <a:extLst>
                <a:ext uri="{FF2B5EF4-FFF2-40B4-BE49-F238E27FC236}">
                  <a16:creationId xmlns:a16="http://schemas.microsoft.com/office/drawing/2014/main" id="{82F2CA58-BD9C-BF05-2B58-B4EC6ED1AFD5}"/>
                </a:ext>
              </a:extLst>
            </p:cNvPr>
            <p:cNvSpPr txBox="1"/>
            <p:nvPr/>
          </p:nvSpPr>
          <p:spPr>
            <a:xfrm>
              <a:off x="7688529" y="3415684"/>
              <a:ext cx="3444500" cy="2842140"/>
            </a:xfrm>
            <a:prstGeom prst="rect">
              <a:avLst/>
            </a:prstGeom>
            <a:noFill/>
            <a:ln>
              <a:noFill/>
            </a:ln>
          </p:spPr>
          <p:txBody>
            <a:bodyPr spcFirstLastPara="1" wrap="square" lIns="91425" tIns="91425" rIns="91425" bIns="91425" anchor="t" anchorCtr="0">
              <a:noAutofit/>
            </a:bodyPr>
            <a:lstStyle/>
            <a:p>
              <a:r>
                <a:rPr lang="en-US" b="0" i="0" dirty="0">
                  <a:solidFill>
                    <a:schemeClr val="accent1">
                      <a:lumMod val="25000"/>
                    </a:schemeClr>
                  </a:solidFill>
                  <a:effectLst/>
                  <a:latin typeface="Raleway" pitchFamily="2" charset="0"/>
                </a:rPr>
                <a:t>HC-05 is a Bluetooth module which is designed for wireless communication.</a:t>
              </a:r>
              <a:r>
                <a:rPr lang="en-IN" dirty="0">
                  <a:solidFill>
                    <a:schemeClr val="accent1">
                      <a:lumMod val="25000"/>
                    </a:schemeClr>
                  </a:solidFill>
                  <a:effectLst/>
                  <a:latin typeface="Raleway" pitchFamily="2" charset="0"/>
                  <a:ea typeface="Times New Roman" panose="02020603050405020304" pitchFamily="18" charset="0"/>
                  <a:cs typeface="Calibri" panose="020F0502020204030204" pitchFamily="34" charset="0"/>
                </a:rPr>
                <a:t> It has range up to &lt;100m which depends upon transmitter and receiver, atmosphere, geographic &amp; urban conditions. It uses serial communication to communicate with devices. It communicates with microcontroller using serial port.</a:t>
              </a:r>
              <a:endParaRPr lang="en-IN" dirty="0">
                <a:solidFill>
                  <a:schemeClr val="accent1">
                    <a:lumMod val="25000"/>
                  </a:schemeClr>
                </a:solidFill>
                <a:effectLst/>
                <a:latin typeface="Raleway" pitchFamily="2" charset="0"/>
                <a:ea typeface="Calibri" panose="020F0502020204030204" pitchFamily="34" charset="0"/>
                <a:cs typeface="Times New Roman" panose="02020603050405020304" pitchFamily="18" charset="0"/>
              </a:endParaRPr>
            </a:p>
            <a:p>
              <a:endParaRPr dirty="0">
                <a:solidFill>
                  <a:schemeClr val="accent1">
                    <a:lumMod val="25000"/>
                  </a:schemeClr>
                </a:solidFill>
                <a:latin typeface="Raleway" pitchFamily="2" charset="0"/>
                <a:ea typeface="Raleway"/>
                <a:cs typeface="Raleway"/>
                <a:sym typeface="Raleway"/>
              </a:endParaRPr>
            </a:p>
          </p:txBody>
        </p:sp>
        <p:grpSp>
          <p:nvGrpSpPr>
            <p:cNvPr id="46" name="Google Shape;1093;p21">
              <a:extLst>
                <a:ext uri="{FF2B5EF4-FFF2-40B4-BE49-F238E27FC236}">
                  <a16:creationId xmlns:a16="http://schemas.microsoft.com/office/drawing/2014/main" id="{A542C439-8199-C7A0-CB4E-405425E2256E}"/>
                </a:ext>
              </a:extLst>
            </p:cNvPr>
            <p:cNvGrpSpPr/>
            <p:nvPr/>
          </p:nvGrpSpPr>
          <p:grpSpPr>
            <a:xfrm>
              <a:off x="5378704" y="2300632"/>
              <a:ext cx="1752822" cy="1193666"/>
              <a:chOff x="5605402" y="2186047"/>
              <a:chExt cx="1752822" cy="1193666"/>
            </a:xfrm>
          </p:grpSpPr>
          <p:pic>
            <p:nvPicPr>
              <p:cNvPr id="47" name="Google Shape;1094;p21">
                <a:extLst>
                  <a:ext uri="{FF2B5EF4-FFF2-40B4-BE49-F238E27FC236}">
                    <a16:creationId xmlns:a16="http://schemas.microsoft.com/office/drawing/2014/main" id="{CC7EA6F2-E216-7FAC-3A81-8A49841DE9D4}"/>
                  </a:ext>
                </a:extLst>
              </p:cNvPr>
              <p:cNvPicPr preferRelativeResize="0"/>
              <p:nvPr/>
            </p:nvPicPr>
            <p:blipFill>
              <a:blip r:embed="rId4">
                <a:alphaModFix amt="73000"/>
              </a:blip>
              <a:stretch>
                <a:fillRect/>
              </a:stretch>
            </p:blipFill>
            <p:spPr>
              <a:xfrm rot="10800000" flipH="1">
                <a:off x="5605402" y="2186047"/>
                <a:ext cx="1752822" cy="1193666"/>
              </a:xfrm>
              <a:prstGeom prst="rect">
                <a:avLst/>
              </a:prstGeom>
              <a:noFill/>
              <a:ln>
                <a:noFill/>
              </a:ln>
            </p:spPr>
          </p:pic>
          <p:sp>
            <p:nvSpPr>
              <p:cNvPr id="48" name="Google Shape;1095;p21">
                <a:extLst>
                  <a:ext uri="{FF2B5EF4-FFF2-40B4-BE49-F238E27FC236}">
                    <a16:creationId xmlns:a16="http://schemas.microsoft.com/office/drawing/2014/main" id="{77A7B2E3-9DD6-508E-FEA2-676CA8227E1E}"/>
                  </a:ext>
                </a:extLst>
              </p:cNvPr>
              <p:cNvSpPr txBox="1"/>
              <p:nvPr/>
            </p:nvSpPr>
            <p:spPr>
              <a:xfrm flipH="1">
                <a:off x="5605402" y="2507224"/>
                <a:ext cx="1481400" cy="31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accent4">
                        <a:lumMod val="50000"/>
                      </a:schemeClr>
                    </a:solidFill>
                    <a:latin typeface="Caveat Brush" pitchFamily="2" charset="0"/>
                    <a:ea typeface="Caveat Brush"/>
                    <a:cs typeface="Caveat Brush"/>
                    <a:sym typeface="Caveat Brush"/>
                  </a:rPr>
                  <a:t>HC-05 Bluetooth module </a:t>
                </a:r>
                <a:endParaRPr lang="en-IN" sz="1800" b="1" dirty="0">
                  <a:solidFill>
                    <a:schemeClr val="accent4">
                      <a:lumMod val="50000"/>
                    </a:schemeClr>
                  </a:solidFill>
                  <a:latin typeface="Caveat Brush"/>
                  <a:ea typeface="Caveat Brush"/>
                  <a:cs typeface="Caveat Brush"/>
                  <a:sym typeface="Caveat Brush"/>
                </a:endParaRPr>
              </a:p>
            </p:txBody>
          </p:sp>
        </p:grpSp>
      </p:grpSp>
      <p:pic>
        <p:nvPicPr>
          <p:cNvPr id="14" name="Picture 13" descr="Sensors Modules Bluetooth Module Hc 05 | Sensors Modules">
            <a:extLst>
              <a:ext uri="{FF2B5EF4-FFF2-40B4-BE49-F238E27FC236}">
                <a16:creationId xmlns:a16="http://schemas.microsoft.com/office/drawing/2014/main" id="{191841FD-04F2-6219-3657-9CEE1505ABEC}"/>
              </a:ext>
            </a:extLst>
          </p:cNvPr>
          <p:cNvPicPr>
            <a:picLocks noChangeAspect="1"/>
          </p:cNvPicPr>
          <p:nvPr/>
        </p:nvPicPr>
        <p:blipFill rotWithShape="1">
          <a:blip r:embed="rId5">
            <a:extLst>
              <a:ext uri="{28A0092B-C50C-407E-A947-70E740481C1C}">
                <a14:useLocalDpi xmlns:a14="http://schemas.microsoft.com/office/drawing/2010/main" val="0"/>
              </a:ext>
            </a:extLst>
          </a:blip>
          <a:srcRect l="3087" t="6484" r="1837" b="8010"/>
          <a:stretch/>
        </p:blipFill>
        <p:spPr bwMode="auto">
          <a:xfrm>
            <a:off x="908222" y="2110382"/>
            <a:ext cx="3237470" cy="23190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954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grpSp>
        <p:nvGrpSpPr>
          <p:cNvPr id="35" name="Google Shape;561;p17">
            <a:extLst>
              <a:ext uri="{FF2B5EF4-FFF2-40B4-BE49-F238E27FC236}">
                <a16:creationId xmlns:a16="http://schemas.microsoft.com/office/drawing/2014/main" id="{5B3FECCD-8DDA-27CE-6401-E76A17F96B57}"/>
              </a:ext>
            </a:extLst>
          </p:cNvPr>
          <p:cNvGrpSpPr/>
          <p:nvPr/>
        </p:nvGrpSpPr>
        <p:grpSpPr>
          <a:xfrm>
            <a:off x="457200" y="366902"/>
            <a:ext cx="1236600" cy="1194200"/>
            <a:chOff x="7020843" y="3366715"/>
            <a:chExt cx="1236600" cy="1194200"/>
          </a:xfrm>
        </p:grpSpPr>
        <p:pic>
          <p:nvPicPr>
            <p:cNvPr id="36" name="Google Shape;562;p17">
              <a:extLst>
                <a:ext uri="{FF2B5EF4-FFF2-40B4-BE49-F238E27FC236}">
                  <a16:creationId xmlns:a16="http://schemas.microsoft.com/office/drawing/2014/main" id="{A674D0D1-B5FB-E8BA-3B3A-176E9008AC33}"/>
                </a:ext>
              </a:extLst>
            </p:cNvPr>
            <p:cNvPicPr preferRelativeResize="0"/>
            <p:nvPr/>
          </p:nvPicPr>
          <p:blipFill>
            <a:blip r:embed="rId3">
              <a:alphaModFix amt="60000"/>
            </a:blip>
            <a:stretch>
              <a:fillRect/>
            </a:stretch>
          </p:blipFill>
          <p:spPr>
            <a:xfrm>
              <a:off x="7020843" y="3366715"/>
              <a:ext cx="1236600" cy="1194200"/>
            </a:xfrm>
            <a:prstGeom prst="rect">
              <a:avLst/>
            </a:prstGeom>
            <a:noFill/>
            <a:ln>
              <a:noFill/>
            </a:ln>
          </p:spPr>
        </p:pic>
        <p:grpSp>
          <p:nvGrpSpPr>
            <p:cNvPr id="37" name="Google Shape;563;p17">
              <a:extLst>
                <a:ext uri="{FF2B5EF4-FFF2-40B4-BE49-F238E27FC236}">
                  <a16:creationId xmlns:a16="http://schemas.microsoft.com/office/drawing/2014/main" id="{105870E7-1236-E663-D62C-F80713F6D89B}"/>
                </a:ext>
              </a:extLst>
            </p:cNvPr>
            <p:cNvGrpSpPr/>
            <p:nvPr/>
          </p:nvGrpSpPr>
          <p:grpSpPr>
            <a:xfrm>
              <a:off x="7409318" y="3713875"/>
              <a:ext cx="459650" cy="499900"/>
              <a:chOff x="3357700" y="1302875"/>
              <a:chExt cx="459650" cy="499900"/>
            </a:xfrm>
          </p:grpSpPr>
          <p:sp>
            <p:nvSpPr>
              <p:cNvPr id="38" name="Google Shape;564;p17">
                <a:extLst>
                  <a:ext uri="{FF2B5EF4-FFF2-40B4-BE49-F238E27FC236}">
                    <a16:creationId xmlns:a16="http://schemas.microsoft.com/office/drawing/2014/main" id="{6F3FDAD3-4B5F-0C2D-EF53-8DD4D068F11D}"/>
                  </a:ext>
                </a:extLst>
              </p:cNvPr>
              <p:cNvSpPr/>
              <p:nvPr/>
            </p:nvSpPr>
            <p:spPr>
              <a:xfrm>
                <a:off x="3357700" y="1302875"/>
                <a:ext cx="459650" cy="499900"/>
              </a:xfrm>
              <a:custGeom>
                <a:avLst/>
                <a:gdLst/>
                <a:ahLst/>
                <a:cxnLst/>
                <a:rect l="l" t="t" r="r" b="b"/>
                <a:pathLst>
                  <a:path w="18386" h="19996" extrusionOk="0">
                    <a:moveTo>
                      <a:pt x="9226" y="1175"/>
                    </a:moveTo>
                    <a:cubicBezTo>
                      <a:pt x="10031" y="1175"/>
                      <a:pt x="10879" y="2480"/>
                      <a:pt x="11467" y="4526"/>
                    </a:cubicBezTo>
                    <a:cubicBezTo>
                      <a:pt x="10705" y="4765"/>
                      <a:pt x="9965" y="5070"/>
                      <a:pt x="9247" y="5396"/>
                    </a:cubicBezTo>
                    <a:cubicBezTo>
                      <a:pt x="8508" y="5048"/>
                      <a:pt x="7768" y="4765"/>
                      <a:pt x="7006" y="4504"/>
                    </a:cubicBezTo>
                    <a:cubicBezTo>
                      <a:pt x="7594" y="2480"/>
                      <a:pt x="8442" y="1175"/>
                      <a:pt x="9226" y="1175"/>
                    </a:cubicBezTo>
                    <a:close/>
                    <a:moveTo>
                      <a:pt x="6723" y="5657"/>
                    </a:moveTo>
                    <a:cubicBezTo>
                      <a:pt x="7093" y="5788"/>
                      <a:pt x="7485" y="5940"/>
                      <a:pt x="7855" y="6092"/>
                    </a:cubicBezTo>
                    <a:cubicBezTo>
                      <a:pt x="7398" y="6310"/>
                      <a:pt x="6941" y="6593"/>
                      <a:pt x="6506" y="6876"/>
                    </a:cubicBezTo>
                    <a:cubicBezTo>
                      <a:pt x="6549" y="6462"/>
                      <a:pt x="6636" y="6049"/>
                      <a:pt x="6702" y="5657"/>
                    </a:cubicBezTo>
                    <a:close/>
                    <a:moveTo>
                      <a:pt x="11750" y="5657"/>
                    </a:moveTo>
                    <a:cubicBezTo>
                      <a:pt x="11815" y="6049"/>
                      <a:pt x="11902" y="6462"/>
                      <a:pt x="11945" y="6876"/>
                    </a:cubicBezTo>
                    <a:cubicBezTo>
                      <a:pt x="11510" y="6593"/>
                      <a:pt x="11075" y="6310"/>
                      <a:pt x="10596" y="6092"/>
                    </a:cubicBezTo>
                    <a:cubicBezTo>
                      <a:pt x="10988" y="5918"/>
                      <a:pt x="11380" y="5788"/>
                      <a:pt x="11750" y="5657"/>
                    </a:cubicBezTo>
                    <a:close/>
                    <a:moveTo>
                      <a:pt x="14535" y="5026"/>
                    </a:moveTo>
                    <a:cubicBezTo>
                      <a:pt x="14687" y="5875"/>
                      <a:pt x="15405" y="6484"/>
                      <a:pt x="16275" y="6484"/>
                    </a:cubicBezTo>
                    <a:cubicBezTo>
                      <a:pt x="16493" y="6484"/>
                      <a:pt x="16710" y="6440"/>
                      <a:pt x="16928" y="6353"/>
                    </a:cubicBezTo>
                    <a:lnTo>
                      <a:pt x="16928" y="6353"/>
                    </a:lnTo>
                    <a:cubicBezTo>
                      <a:pt x="16819" y="6919"/>
                      <a:pt x="16428" y="7659"/>
                      <a:pt x="15775" y="8464"/>
                    </a:cubicBezTo>
                    <a:cubicBezTo>
                      <a:pt x="15579" y="8703"/>
                      <a:pt x="15340" y="8943"/>
                      <a:pt x="15100" y="9182"/>
                    </a:cubicBezTo>
                    <a:cubicBezTo>
                      <a:pt x="14513" y="8660"/>
                      <a:pt x="13882" y="8159"/>
                      <a:pt x="13229" y="7702"/>
                    </a:cubicBezTo>
                    <a:cubicBezTo>
                      <a:pt x="13164" y="6897"/>
                      <a:pt x="13033" y="6114"/>
                      <a:pt x="12881" y="5309"/>
                    </a:cubicBezTo>
                    <a:cubicBezTo>
                      <a:pt x="13425" y="5178"/>
                      <a:pt x="13991" y="5070"/>
                      <a:pt x="14535" y="5026"/>
                    </a:cubicBezTo>
                    <a:close/>
                    <a:moveTo>
                      <a:pt x="3938" y="5048"/>
                    </a:moveTo>
                    <a:cubicBezTo>
                      <a:pt x="4504" y="5091"/>
                      <a:pt x="5048" y="5178"/>
                      <a:pt x="5592" y="5331"/>
                    </a:cubicBezTo>
                    <a:cubicBezTo>
                      <a:pt x="5440" y="6114"/>
                      <a:pt x="5331" y="6919"/>
                      <a:pt x="5244" y="7702"/>
                    </a:cubicBezTo>
                    <a:cubicBezTo>
                      <a:pt x="4591" y="8181"/>
                      <a:pt x="3982" y="8660"/>
                      <a:pt x="3373" y="9204"/>
                    </a:cubicBezTo>
                    <a:cubicBezTo>
                      <a:pt x="3155" y="8964"/>
                      <a:pt x="2916" y="8725"/>
                      <a:pt x="2698" y="8464"/>
                    </a:cubicBezTo>
                    <a:cubicBezTo>
                      <a:pt x="2045" y="7681"/>
                      <a:pt x="1654" y="6941"/>
                      <a:pt x="1567" y="6353"/>
                    </a:cubicBezTo>
                    <a:lnTo>
                      <a:pt x="1567" y="6353"/>
                    </a:lnTo>
                    <a:cubicBezTo>
                      <a:pt x="1763" y="6440"/>
                      <a:pt x="1980" y="6484"/>
                      <a:pt x="2198" y="6484"/>
                    </a:cubicBezTo>
                    <a:cubicBezTo>
                      <a:pt x="3068" y="6484"/>
                      <a:pt x="3786" y="5875"/>
                      <a:pt x="3938" y="5048"/>
                    </a:cubicBezTo>
                    <a:close/>
                    <a:moveTo>
                      <a:pt x="5157" y="9225"/>
                    </a:moveTo>
                    <a:cubicBezTo>
                      <a:pt x="5157" y="9508"/>
                      <a:pt x="5135" y="9748"/>
                      <a:pt x="5135" y="10009"/>
                    </a:cubicBezTo>
                    <a:cubicBezTo>
                      <a:pt x="5135" y="10270"/>
                      <a:pt x="5135" y="10531"/>
                      <a:pt x="5157" y="10770"/>
                    </a:cubicBezTo>
                    <a:cubicBezTo>
                      <a:pt x="4830" y="10531"/>
                      <a:pt x="4526" y="10270"/>
                      <a:pt x="4243" y="10009"/>
                    </a:cubicBezTo>
                    <a:cubicBezTo>
                      <a:pt x="4526" y="9726"/>
                      <a:pt x="4830" y="9487"/>
                      <a:pt x="5157" y="9225"/>
                    </a:cubicBezTo>
                    <a:close/>
                    <a:moveTo>
                      <a:pt x="13316" y="9225"/>
                    </a:moveTo>
                    <a:lnTo>
                      <a:pt x="13316" y="9225"/>
                    </a:lnTo>
                    <a:cubicBezTo>
                      <a:pt x="13642" y="9487"/>
                      <a:pt x="13947" y="9748"/>
                      <a:pt x="14252" y="10009"/>
                    </a:cubicBezTo>
                    <a:cubicBezTo>
                      <a:pt x="13947" y="10270"/>
                      <a:pt x="13642" y="10509"/>
                      <a:pt x="13316" y="10770"/>
                    </a:cubicBezTo>
                    <a:cubicBezTo>
                      <a:pt x="13316" y="10509"/>
                      <a:pt x="13338" y="10270"/>
                      <a:pt x="13338" y="10009"/>
                    </a:cubicBezTo>
                    <a:cubicBezTo>
                      <a:pt x="13338" y="9748"/>
                      <a:pt x="13338" y="9487"/>
                      <a:pt x="13316" y="9225"/>
                    </a:cubicBezTo>
                    <a:close/>
                    <a:moveTo>
                      <a:pt x="9247" y="6701"/>
                    </a:moveTo>
                    <a:cubicBezTo>
                      <a:pt x="10226" y="7180"/>
                      <a:pt x="11184" y="7724"/>
                      <a:pt x="12098" y="8355"/>
                    </a:cubicBezTo>
                    <a:cubicBezTo>
                      <a:pt x="12141" y="8899"/>
                      <a:pt x="12163" y="9443"/>
                      <a:pt x="12163" y="10009"/>
                    </a:cubicBezTo>
                    <a:cubicBezTo>
                      <a:pt x="12163" y="10572"/>
                      <a:pt x="12141" y="11114"/>
                      <a:pt x="12098" y="11655"/>
                    </a:cubicBezTo>
                    <a:lnTo>
                      <a:pt x="12098" y="11655"/>
                    </a:lnTo>
                    <a:cubicBezTo>
                      <a:pt x="11190" y="12280"/>
                      <a:pt x="10219" y="12841"/>
                      <a:pt x="9247" y="13316"/>
                    </a:cubicBezTo>
                    <a:cubicBezTo>
                      <a:pt x="8246" y="12837"/>
                      <a:pt x="7289" y="12272"/>
                      <a:pt x="6375" y="11662"/>
                    </a:cubicBezTo>
                    <a:cubicBezTo>
                      <a:pt x="6332" y="11118"/>
                      <a:pt x="6310" y="10574"/>
                      <a:pt x="6310" y="10009"/>
                    </a:cubicBezTo>
                    <a:cubicBezTo>
                      <a:pt x="6310" y="9443"/>
                      <a:pt x="6332" y="8877"/>
                      <a:pt x="6375" y="8355"/>
                    </a:cubicBezTo>
                    <a:cubicBezTo>
                      <a:pt x="7289" y="7724"/>
                      <a:pt x="8246" y="7180"/>
                      <a:pt x="9247" y="6701"/>
                    </a:cubicBezTo>
                    <a:close/>
                    <a:moveTo>
                      <a:pt x="11967" y="13120"/>
                    </a:moveTo>
                    <a:lnTo>
                      <a:pt x="11967" y="13120"/>
                    </a:lnTo>
                    <a:cubicBezTo>
                      <a:pt x="11902" y="13555"/>
                      <a:pt x="11837" y="13947"/>
                      <a:pt x="11750" y="14339"/>
                    </a:cubicBezTo>
                    <a:cubicBezTo>
                      <a:pt x="11380" y="14208"/>
                      <a:pt x="10988" y="14077"/>
                      <a:pt x="10618" y="13925"/>
                    </a:cubicBezTo>
                    <a:cubicBezTo>
                      <a:pt x="11075" y="13686"/>
                      <a:pt x="11532" y="13425"/>
                      <a:pt x="11967" y="13120"/>
                    </a:cubicBezTo>
                    <a:close/>
                    <a:moveTo>
                      <a:pt x="6528" y="13142"/>
                    </a:moveTo>
                    <a:lnTo>
                      <a:pt x="6528" y="13142"/>
                    </a:lnTo>
                    <a:cubicBezTo>
                      <a:pt x="6941" y="13425"/>
                      <a:pt x="7398" y="13686"/>
                      <a:pt x="7855" y="13925"/>
                    </a:cubicBezTo>
                    <a:cubicBezTo>
                      <a:pt x="7463" y="14077"/>
                      <a:pt x="7093" y="14230"/>
                      <a:pt x="6723" y="14360"/>
                    </a:cubicBezTo>
                    <a:cubicBezTo>
                      <a:pt x="6636" y="13969"/>
                      <a:pt x="6571" y="13555"/>
                      <a:pt x="6528" y="13142"/>
                    </a:cubicBezTo>
                    <a:close/>
                    <a:moveTo>
                      <a:pt x="15100" y="10814"/>
                    </a:moveTo>
                    <a:cubicBezTo>
                      <a:pt x="15318" y="11053"/>
                      <a:pt x="15557" y="11292"/>
                      <a:pt x="15775" y="11532"/>
                    </a:cubicBezTo>
                    <a:cubicBezTo>
                      <a:pt x="16428" y="12315"/>
                      <a:pt x="16819" y="13055"/>
                      <a:pt x="16906" y="13642"/>
                    </a:cubicBezTo>
                    <a:cubicBezTo>
                      <a:pt x="16710" y="13555"/>
                      <a:pt x="16493" y="13512"/>
                      <a:pt x="16253" y="13512"/>
                    </a:cubicBezTo>
                    <a:cubicBezTo>
                      <a:pt x="15405" y="13512"/>
                      <a:pt x="14687" y="14121"/>
                      <a:pt x="14535" y="14970"/>
                    </a:cubicBezTo>
                    <a:cubicBezTo>
                      <a:pt x="13969" y="14926"/>
                      <a:pt x="13425" y="14817"/>
                      <a:pt x="12881" y="14665"/>
                    </a:cubicBezTo>
                    <a:cubicBezTo>
                      <a:pt x="13033" y="13882"/>
                      <a:pt x="13142" y="13098"/>
                      <a:pt x="13229" y="12293"/>
                    </a:cubicBezTo>
                    <a:cubicBezTo>
                      <a:pt x="13882" y="11836"/>
                      <a:pt x="14491" y="11336"/>
                      <a:pt x="15100" y="10814"/>
                    </a:cubicBezTo>
                    <a:close/>
                    <a:moveTo>
                      <a:pt x="3394" y="10814"/>
                    </a:moveTo>
                    <a:cubicBezTo>
                      <a:pt x="3982" y="11358"/>
                      <a:pt x="4613" y="11836"/>
                      <a:pt x="5266" y="12293"/>
                    </a:cubicBezTo>
                    <a:cubicBezTo>
                      <a:pt x="5331" y="13098"/>
                      <a:pt x="5440" y="13903"/>
                      <a:pt x="5614" y="14687"/>
                    </a:cubicBezTo>
                    <a:cubicBezTo>
                      <a:pt x="4755" y="14906"/>
                      <a:pt x="3988" y="15014"/>
                      <a:pt x="3357" y="15014"/>
                    </a:cubicBezTo>
                    <a:cubicBezTo>
                      <a:pt x="2485" y="15014"/>
                      <a:pt x="1872" y="14808"/>
                      <a:pt x="1632" y="14404"/>
                    </a:cubicBezTo>
                    <a:cubicBezTo>
                      <a:pt x="1306" y="13838"/>
                      <a:pt x="1697" y="12772"/>
                      <a:pt x="2720" y="11532"/>
                    </a:cubicBezTo>
                    <a:cubicBezTo>
                      <a:pt x="2916" y="11292"/>
                      <a:pt x="3155" y="11053"/>
                      <a:pt x="3394" y="10814"/>
                    </a:cubicBezTo>
                    <a:close/>
                    <a:moveTo>
                      <a:pt x="9226" y="14621"/>
                    </a:moveTo>
                    <a:cubicBezTo>
                      <a:pt x="9965" y="14948"/>
                      <a:pt x="10705" y="15231"/>
                      <a:pt x="11488" y="15492"/>
                    </a:cubicBezTo>
                    <a:cubicBezTo>
                      <a:pt x="10901" y="17515"/>
                      <a:pt x="10052" y="18821"/>
                      <a:pt x="9247" y="18821"/>
                    </a:cubicBezTo>
                    <a:cubicBezTo>
                      <a:pt x="8442" y="18821"/>
                      <a:pt x="7594" y="17537"/>
                      <a:pt x="7006" y="15492"/>
                    </a:cubicBezTo>
                    <a:cubicBezTo>
                      <a:pt x="7768" y="15252"/>
                      <a:pt x="8508" y="14948"/>
                      <a:pt x="9226" y="14621"/>
                    </a:cubicBezTo>
                    <a:close/>
                    <a:moveTo>
                      <a:pt x="9247" y="0"/>
                    </a:moveTo>
                    <a:cubicBezTo>
                      <a:pt x="7681" y="0"/>
                      <a:pt x="6571" y="1762"/>
                      <a:pt x="5875" y="4156"/>
                    </a:cubicBezTo>
                    <a:cubicBezTo>
                      <a:pt x="5179" y="3982"/>
                      <a:pt x="4439" y="3873"/>
                      <a:pt x="3699" y="3829"/>
                    </a:cubicBezTo>
                    <a:cubicBezTo>
                      <a:pt x="3353" y="3230"/>
                      <a:pt x="2784" y="2961"/>
                      <a:pt x="2217" y="2961"/>
                    </a:cubicBezTo>
                    <a:cubicBezTo>
                      <a:pt x="1324" y="2961"/>
                      <a:pt x="435" y="3630"/>
                      <a:pt x="435" y="4721"/>
                    </a:cubicBezTo>
                    <a:cubicBezTo>
                      <a:pt x="457" y="4896"/>
                      <a:pt x="479" y="5048"/>
                      <a:pt x="522" y="5222"/>
                    </a:cubicBezTo>
                    <a:cubicBezTo>
                      <a:pt x="65" y="6245"/>
                      <a:pt x="522" y="7637"/>
                      <a:pt x="1806" y="9204"/>
                    </a:cubicBezTo>
                    <a:cubicBezTo>
                      <a:pt x="2002" y="9487"/>
                      <a:pt x="2263" y="9726"/>
                      <a:pt x="2524" y="9987"/>
                    </a:cubicBezTo>
                    <a:cubicBezTo>
                      <a:pt x="2263" y="10270"/>
                      <a:pt x="2002" y="10531"/>
                      <a:pt x="1806" y="10792"/>
                    </a:cubicBezTo>
                    <a:cubicBezTo>
                      <a:pt x="435" y="12446"/>
                      <a:pt x="0" y="13925"/>
                      <a:pt x="609" y="14970"/>
                    </a:cubicBezTo>
                    <a:cubicBezTo>
                      <a:pt x="1088" y="15818"/>
                      <a:pt x="2089" y="16166"/>
                      <a:pt x="3351" y="16166"/>
                    </a:cubicBezTo>
                    <a:cubicBezTo>
                      <a:pt x="4199" y="16144"/>
                      <a:pt x="5048" y="16036"/>
                      <a:pt x="5875" y="15796"/>
                    </a:cubicBezTo>
                    <a:cubicBezTo>
                      <a:pt x="6549" y="18211"/>
                      <a:pt x="7681" y="19996"/>
                      <a:pt x="9226" y="19996"/>
                    </a:cubicBezTo>
                    <a:cubicBezTo>
                      <a:pt x="10770" y="19996"/>
                      <a:pt x="11924" y="18211"/>
                      <a:pt x="12598" y="15818"/>
                    </a:cubicBezTo>
                    <a:cubicBezTo>
                      <a:pt x="13294" y="15992"/>
                      <a:pt x="14012" y="16101"/>
                      <a:pt x="14752" y="16144"/>
                    </a:cubicBezTo>
                    <a:cubicBezTo>
                      <a:pt x="15101" y="16748"/>
                      <a:pt x="15676" y="17020"/>
                      <a:pt x="16247" y="17020"/>
                    </a:cubicBezTo>
                    <a:cubicBezTo>
                      <a:pt x="17136" y="17020"/>
                      <a:pt x="18016" y="16361"/>
                      <a:pt x="18016" y="15274"/>
                    </a:cubicBezTo>
                    <a:cubicBezTo>
                      <a:pt x="17994" y="15100"/>
                      <a:pt x="17972" y="14926"/>
                      <a:pt x="17929" y="14774"/>
                    </a:cubicBezTo>
                    <a:cubicBezTo>
                      <a:pt x="18386" y="13751"/>
                      <a:pt x="17929" y="12337"/>
                      <a:pt x="16645" y="10792"/>
                    </a:cubicBezTo>
                    <a:lnTo>
                      <a:pt x="16667" y="10792"/>
                    </a:lnTo>
                    <a:cubicBezTo>
                      <a:pt x="16449" y="10509"/>
                      <a:pt x="16188" y="10248"/>
                      <a:pt x="15927" y="9987"/>
                    </a:cubicBezTo>
                    <a:cubicBezTo>
                      <a:pt x="16188" y="9726"/>
                      <a:pt x="16449" y="9465"/>
                      <a:pt x="16667" y="9204"/>
                    </a:cubicBezTo>
                    <a:cubicBezTo>
                      <a:pt x="17907" y="7681"/>
                      <a:pt x="18364" y="6332"/>
                      <a:pt x="17929" y="5222"/>
                    </a:cubicBezTo>
                    <a:cubicBezTo>
                      <a:pt x="17994" y="5070"/>
                      <a:pt x="18016" y="4896"/>
                      <a:pt x="18016" y="4721"/>
                    </a:cubicBezTo>
                    <a:cubicBezTo>
                      <a:pt x="18016" y="3635"/>
                      <a:pt x="17144" y="2976"/>
                      <a:pt x="16256" y="2976"/>
                    </a:cubicBezTo>
                    <a:cubicBezTo>
                      <a:pt x="15686" y="2976"/>
                      <a:pt x="15109" y="3247"/>
                      <a:pt x="14752" y="3851"/>
                    </a:cubicBezTo>
                    <a:cubicBezTo>
                      <a:pt x="14034" y="3873"/>
                      <a:pt x="13294" y="4003"/>
                      <a:pt x="12598" y="4178"/>
                    </a:cubicBezTo>
                    <a:cubicBezTo>
                      <a:pt x="11924" y="1784"/>
                      <a:pt x="10792" y="0"/>
                      <a:pt x="9247"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5;p17">
                <a:extLst>
                  <a:ext uri="{FF2B5EF4-FFF2-40B4-BE49-F238E27FC236}">
                    <a16:creationId xmlns:a16="http://schemas.microsoft.com/office/drawing/2014/main" id="{874E1F7C-4B42-6D6F-F470-B95C65A96765}"/>
                  </a:ext>
                </a:extLst>
              </p:cNvPr>
              <p:cNvSpPr/>
              <p:nvPr/>
            </p:nvSpPr>
            <p:spPr>
              <a:xfrm>
                <a:off x="3530125" y="1509025"/>
                <a:ext cx="102275" cy="87550"/>
              </a:xfrm>
              <a:custGeom>
                <a:avLst/>
                <a:gdLst/>
                <a:ahLst/>
                <a:cxnLst/>
                <a:rect l="l" t="t" r="r" b="b"/>
                <a:pathLst>
                  <a:path w="4091" h="3502" extrusionOk="0">
                    <a:moveTo>
                      <a:pt x="2350" y="0"/>
                    </a:moveTo>
                    <a:cubicBezTo>
                      <a:pt x="784" y="0"/>
                      <a:pt x="0" y="1893"/>
                      <a:pt x="1088" y="2981"/>
                    </a:cubicBezTo>
                    <a:cubicBezTo>
                      <a:pt x="1448" y="3341"/>
                      <a:pt x="1889" y="3501"/>
                      <a:pt x="2322" y="3501"/>
                    </a:cubicBezTo>
                    <a:cubicBezTo>
                      <a:pt x="3226" y="3501"/>
                      <a:pt x="4091" y="2800"/>
                      <a:pt x="4091" y="1741"/>
                    </a:cubicBezTo>
                    <a:cubicBezTo>
                      <a:pt x="4091" y="784"/>
                      <a:pt x="3308" y="0"/>
                      <a:pt x="2350"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1091;p21">
            <a:extLst>
              <a:ext uri="{FF2B5EF4-FFF2-40B4-BE49-F238E27FC236}">
                <a16:creationId xmlns:a16="http://schemas.microsoft.com/office/drawing/2014/main" id="{EA6A8508-9670-698B-00E7-285CAA91722D}"/>
              </a:ext>
            </a:extLst>
          </p:cNvPr>
          <p:cNvGrpSpPr/>
          <p:nvPr/>
        </p:nvGrpSpPr>
        <p:grpSpPr>
          <a:xfrm>
            <a:off x="2508114" y="800792"/>
            <a:ext cx="6104544" cy="3888598"/>
            <a:chOff x="5378703" y="2300632"/>
            <a:chExt cx="6084015" cy="4498063"/>
          </a:xfrm>
        </p:grpSpPr>
        <p:sp>
          <p:nvSpPr>
            <p:cNvPr id="45" name="Google Shape;1092;p21">
              <a:extLst>
                <a:ext uri="{FF2B5EF4-FFF2-40B4-BE49-F238E27FC236}">
                  <a16:creationId xmlns:a16="http://schemas.microsoft.com/office/drawing/2014/main" id="{82F2CA58-BD9C-BF05-2B58-B4EC6ED1AFD5}"/>
                </a:ext>
              </a:extLst>
            </p:cNvPr>
            <p:cNvSpPr txBox="1"/>
            <p:nvPr/>
          </p:nvSpPr>
          <p:spPr>
            <a:xfrm>
              <a:off x="7010773" y="3394244"/>
              <a:ext cx="4451945" cy="3404451"/>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b="1" dirty="0">
                  <a:solidFill>
                    <a:schemeClr val="accent1">
                      <a:lumMod val="25000"/>
                    </a:schemeClr>
                  </a:solidFill>
                  <a:effectLst/>
                  <a:latin typeface="Calibri" panose="020F0502020204030204" pitchFamily="34" charset="0"/>
                  <a:ea typeface="Calibri" panose="020F0502020204030204" pitchFamily="34" charset="0"/>
                </a:rPr>
                <a:t>Enable/key:</a:t>
              </a:r>
              <a:r>
                <a:rPr lang="en-US" dirty="0">
                  <a:solidFill>
                    <a:schemeClr val="accent1">
                      <a:lumMod val="25000"/>
                    </a:schemeClr>
                  </a:solidFill>
                  <a:effectLst/>
                  <a:latin typeface="Calibri" panose="020F0502020204030204" pitchFamily="34" charset="0"/>
                  <a:ea typeface="Calibri" panose="020F0502020204030204" pitchFamily="34" charset="0"/>
                </a:rPr>
                <a:t> This pin is used to toggle between Data Mode (set low) and AT command mode (set high).</a:t>
              </a:r>
            </a:p>
            <a:p>
              <a:pPr marL="285750" indent="-285750">
                <a:buFont typeface="Arial" panose="020B0604020202020204" pitchFamily="34" charset="0"/>
                <a:buChar char="•"/>
              </a:pPr>
              <a:r>
                <a:rPr lang="en-US" b="1" dirty="0" err="1">
                  <a:solidFill>
                    <a:schemeClr val="accent1">
                      <a:lumMod val="25000"/>
                    </a:schemeClr>
                  </a:solidFill>
                  <a:effectLst/>
                  <a:latin typeface="Calibri" panose="020F0502020204030204" pitchFamily="34" charset="0"/>
                  <a:ea typeface="Calibri" panose="020F0502020204030204" pitchFamily="34" charset="0"/>
                </a:rPr>
                <a:t>Vcc</a:t>
              </a:r>
              <a:r>
                <a:rPr lang="en-US" b="1" dirty="0">
                  <a:solidFill>
                    <a:schemeClr val="accent1">
                      <a:lumMod val="25000"/>
                    </a:schemeClr>
                  </a:solidFill>
                  <a:effectLst/>
                  <a:latin typeface="Calibri" panose="020F0502020204030204" pitchFamily="34" charset="0"/>
                  <a:ea typeface="Calibri" panose="020F0502020204030204" pitchFamily="34" charset="0"/>
                </a:rPr>
                <a:t>:</a:t>
              </a:r>
              <a:r>
                <a:rPr lang="en-US" dirty="0">
                  <a:solidFill>
                    <a:schemeClr val="accent1">
                      <a:lumMod val="25000"/>
                    </a:schemeClr>
                  </a:solidFill>
                  <a:effectLst/>
                  <a:latin typeface="Calibri" panose="020F0502020204030204" pitchFamily="34" charset="0"/>
                  <a:ea typeface="Calibri" panose="020F0502020204030204" pitchFamily="34" charset="0"/>
                </a:rPr>
                <a:t> Powers the module. Connect to +5V or +3.3V Supply voltage.</a:t>
              </a:r>
            </a:p>
            <a:p>
              <a:pPr marL="285750" indent="-285750">
                <a:buFont typeface="Arial" panose="020B0604020202020204" pitchFamily="34" charset="0"/>
                <a:buChar char="•"/>
              </a:pPr>
              <a:r>
                <a:rPr lang="en-US" b="1" dirty="0">
                  <a:solidFill>
                    <a:schemeClr val="accent1">
                      <a:lumMod val="25000"/>
                    </a:schemeClr>
                  </a:solidFill>
                  <a:effectLst/>
                  <a:latin typeface="Calibri" panose="020F0502020204030204" pitchFamily="34" charset="0"/>
                  <a:ea typeface="Calibri" panose="020F0502020204030204" pitchFamily="34" charset="0"/>
                </a:rPr>
                <a:t>GND: </a:t>
              </a:r>
              <a:r>
                <a:rPr lang="en-US" dirty="0">
                  <a:solidFill>
                    <a:schemeClr val="accent1">
                      <a:lumMod val="25000"/>
                    </a:schemeClr>
                  </a:solidFill>
                  <a:effectLst/>
                  <a:latin typeface="Calibri" panose="020F0502020204030204" pitchFamily="34" charset="0"/>
                  <a:ea typeface="Calibri" panose="020F0502020204030204" pitchFamily="34" charset="0"/>
                </a:rPr>
                <a:t>Ground Pin of module.</a:t>
              </a:r>
              <a:endParaRPr lang="en-IN" dirty="0">
                <a:solidFill>
                  <a:schemeClr val="accent1">
                    <a:lumMod val="25000"/>
                  </a:schemeClr>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b="1" dirty="0">
                  <a:solidFill>
                    <a:schemeClr val="accent1">
                      <a:lumMod val="25000"/>
                    </a:schemeClr>
                  </a:solidFill>
                  <a:effectLst/>
                  <a:latin typeface="Calibri" panose="020F0502020204030204" pitchFamily="34" charset="0"/>
                  <a:ea typeface="Calibri" panose="020F0502020204030204" pitchFamily="34" charset="0"/>
                </a:rPr>
                <a:t>TXD: </a:t>
              </a:r>
              <a:r>
                <a:rPr lang="en-US" dirty="0">
                  <a:solidFill>
                    <a:schemeClr val="accent1">
                      <a:lumMod val="25000"/>
                    </a:schemeClr>
                  </a:solidFill>
                  <a:effectLst/>
                  <a:latin typeface="Calibri" panose="020F0502020204030204" pitchFamily="34" charset="0"/>
                  <a:ea typeface="Calibri" panose="020F0502020204030204" pitchFamily="34" charset="0"/>
                </a:rPr>
                <a:t>Transmit Serial data. </a:t>
              </a:r>
            </a:p>
            <a:p>
              <a:pPr marL="285750" indent="-285750">
                <a:buFont typeface="Arial" panose="020B0604020202020204" pitchFamily="34" charset="0"/>
                <a:buChar char="•"/>
              </a:pPr>
              <a:r>
                <a:rPr lang="en-US" b="1" dirty="0">
                  <a:solidFill>
                    <a:schemeClr val="accent1">
                      <a:lumMod val="25000"/>
                    </a:schemeClr>
                  </a:solidFill>
                  <a:effectLst/>
                  <a:latin typeface="Calibri" panose="020F0502020204030204" pitchFamily="34" charset="0"/>
                  <a:ea typeface="Calibri" panose="020F0502020204030204" pitchFamily="34" charset="0"/>
                </a:rPr>
                <a:t>RXD:</a:t>
              </a:r>
              <a:r>
                <a:rPr lang="en-US" dirty="0">
                  <a:solidFill>
                    <a:schemeClr val="accent1">
                      <a:lumMod val="25000"/>
                    </a:schemeClr>
                  </a:solidFill>
                  <a:effectLst/>
                  <a:latin typeface="Calibri" panose="020F0502020204030204" pitchFamily="34" charset="0"/>
                  <a:ea typeface="Calibri" panose="020F0502020204030204" pitchFamily="34" charset="0"/>
                </a:rPr>
                <a:t> Receive data serially. </a:t>
              </a:r>
              <a:endParaRPr lang="en-US" dirty="0">
                <a:solidFill>
                  <a:schemeClr val="accent1">
                    <a:lumMod val="25000"/>
                  </a:schemeClr>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b="1" dirty="0">
                  <a:solidFill>
                    <a:schemeClr val="accent1">
                      <a:lumMod val="25000"/>
                    </a:schemeClr>
                  </a:solidFill>
                  <a:effectLst/>
                  <a:latin typeface="Calibri" panose="020F0502020204030204" pitchFamily="34" charset="0"/>
                  <a:ea typeface="Calibri" panose="020F0502020204030204" pitchFamily="34" charset="0"/>
                </a:rPr>
                <a:t>State: </a:t>
              </a:r>
              <a:r>
                <a:rPr lang="en-US" dirty="0">
                  <a:solidFill>
                    <a:schemeClr val="accent1">
                      <a:lumMod val="25000"/>
                    </a:schemeClr>
                  </a:solidFill>
                  <a:effectLst/>
                  <a:latin typeface="Calibri" panose="020F0502020204030204" pitchFamily="34" charset="0"/>
                  <a:ea typeface="Calibri" panose="020F0502020204030204" pitchFamily="34" charset="0"/>
                </a:rPr>
                <a:t>The state pin is connected to on board LED, it can be used as feedback to check if Bluetooth is working properly.</a:t>
              </a:r>
              <a:endParaRPr lang="en-IN" dirty="0">
                <a:solidFill>
                  <a:schemeClr val="accent1">
                    <a:lumMod val="25000"/>
                  </a:schemeClr>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b="1" dirty="0">
                  <a:solidFill>
                    <a:schemeClr val="accent1">
                      <a:lumMod val="25000"/>
                    </a:schemeClr>
                  </a:solidFill>
                  <a:effectLst/>
                  <a:latin typeface="Calibri" panose="020F0502020204030204" pitchFamily="34" charset="0"/>
                  <a:ea typeface="Calibri" panose="020F0502020204030204" pitchFamily="34" charset="0"/>
                </a:rPr>
                <a:t>LED:</a:t>
              </a:r>
              <a:r>
                <a:rPr lang="en-US" dirty="0">
                  <a:solidFill>
                    <a:schemeClr val="accent1">
                      <a:lumMod val="25000"/>
                    </a:schemeClr>
                  </a:solidFill>
                  <a:effectLst/>
                  <a:latin typeface="Calibri" panose="020F0502020204030204" pitchFamily="34" charset="0"/>
                  <a:ea typeface="Calibri" panose="020F0502020204030204" pitchFamily="34" charset="0"/>
                </a:rPr>
                <a:t> Indicates the status of Module</a:t>
              </a:r>
            </a:p>
            <a:p>
              <a:pPr marL="285750" indent="-285750">
                <a:buFont typeface="Arial" panose="020B0604020202020204" pitchFamily="34" charset="0"/>
                <a:buChar char="•"/>
              </a:pPr>
              <a:r>
                <a:rPr lang="en-US" b="1" dirty="0">
                  <a:solidFill>
                    <a:schemeClr val="accent1">
                      <a:lumMod val="25000"/>
                    </a:schemeClr>
                  </a:solidFill>
                  <a:effectLst/>
                  <a:latin typeface="Calibri" panose="020F0502020204030204" pitchFamily="34" charset="0"/>
                  <a:ea typeface="Calibri" panose="020F0502020204030204" pitchFamily="34" charset="0"/>
                </a:rPr>
                <a:t>Button:</a:t>
              </a:r>
              <a:r>
                <a:rPr lang="en-US" dirty="0">
                  <a:solidFill>
                    <a:schemeClr val="accent1">
                      <a:lumMod val="25000"/>
                    </a:schemeClr>
                  </a:solidFill>
                  <a:effectLst/>
                  <a:latin typeface="Calibri" panose="020F0502020204030204" pitchFamily="34" charset="0"/>
                  <a:ea typeface="Calibri" panose="020F0502020204030204" pitchFamily="34" charset="0"/>
                </a:rPr>
                <a:t> The command and data mode states are changeable through a button present on the module.</a:t>
              </a:r>
              <a:endParaRPr lang="en-IN" dirty="0">
                <a:solidFill>
                  <a:schemeClr val="accent1">
                    <a:lumMod val="25000"/>
                  </a:schemeClr>
                </a:solidFill>
                <a:effectLst/>
                <a:latin typeface="Calibri" panose="020F0502020204030204" pitchFamily="34" charset="0"/>
                <a:ea typeface="Calibri" panose="020F0502020204030204" pitchFamily="34" charset="0"/>
              </a:endParaRPr>
            </a:p>
            <a:p>
              <a:endParaRPr lang="en-US" dirty="0">
                <a:solidFill>
                  <a:srgbClr val="303030"/>
                </a:solidFill>
                <a:effectLst/>
                <a:latin typeface="Calibri" panose="020F0502020204030204" pitchFamily="34" charset="0"/>
                <a:ea typeface="Calibri" panose="020F0502020204030204" pitchFamily="34" charset="0"/>
              </a:endParaRPr>
            </a:p>
            <a:p>
              <a:endParaRPr sz="1100" dirty="0">
                <a:solidFill>
                  <a:schemeClr val="accent1">
                    <a:lumMod val="25000"/>
                  </a:schemeClr>
                </a:solidFill>
                <a:latin typeface="Raleway" pitchFamily="2" charset="0"/>
                <a:ea typeface="Raleway"/>
                <a:cs typeface="Raleway"/>
                <a:sym typeface="Raleway"/>
              </a:endParaRPr>
            </a:p>
          </p:txBody>
        </p:sp>
        <p:grpSp>
          <p:nvGrpSpPr>
            <p:cNvPr id="46" name="Google Shape;1093;p21">
              <a:extLst>
                <a:ext uri="{FF2B5EF4-FFF2-40B4-BE49-F238E27FC236}">
                  <a16:creationId xmlns:a16="http://schemas.microsoft.com/office/drawing/2014/main" id="{A542C439-8199-C7A0-CB4E-405425E2256E}"/>
                </a:ext>
              </a:extLst>
            </p:cNvPr>
            <p:cNvGrpSpPr/>
            <p:nvPr/>
          </p:nvGrpSpPr>
          <p:grpSpPr>
            <a:xfrm>
              <a:off x="5378703" y="2300632"/>
              <a:ext cx="1752823" cy="1193666"/>
              <a:chOff x="5605401" y="2186047"/>
              <a:chExt cx="1752823" cy="1193666"/>
            </a:xfrm>
          </p:grpSpPr>
          <p:pic>
            <p:nvPicPr>
              <p:cNvPr id="47" name="Google Shape;1094;p21">
                <a:extLst>
                  <a:ext uri="{FF2B5EF4-FFF2-40B4-BE49-F238E27FC236}">
                    <a16:creationId xmlns:a16="http://schemas.microsoft.com/office/drawing/2014/main" id="{CC7EA6F2-E216-7FAC-3A81-8A49841DE9D4}"/>
                  </a:ext>
                </a:extLst>
              </p:cNvPr>
              <p:cNvPicPr preferRelativeResize="0"/>
              <p:nvPr/>
            </p:nvPicPr>
            <p:blipFill>
              <a:blip r:embed="rId4">
                <a:alphaModFix amt="73000"/>
              </a:blip>
              <a:stretch>
                <a:fillRect/>
              </a:stretch>
            </p:blipFill>
            <p:spPr>
              <a:xfrm rot="10800000" flipH="1">
                <a:off x="5605402" y="2186047"/>
                <a:ext cx="1752822" cy="1193666"/>
              </a:xfrm>
              <a:prstGeom prst="rect">
                <a:avLst/>
              </a:prstGeom>
              <a:noFill/>
              <a:ln>
                <a:noFill/>
              </a:ln>
            </p:spPr>
          </p:pic>
          <p:sp>
            <p:nvSpPr>
              <p:cNvPr id="48" name="Google Shape;1095;p21">
                <a:extLst>
                  <a:ext uri="{FF2B5EF4-FFF2-40B4-BE49-F238E27FC236}">
                    <a16:creationId xmlns:a16="http://schemas.microsoft.com/office/drawing/2014/main" id="{77A7B2E3-9DD6-508E-FEA2-676CA8227E1E}"/>
                  </a:ext>
                </a:extLst>
              </p:cNvPr>
              <p:cNvSpPr txBox="1"/>
              <p:nvPr/>
            </p:nvSpPr>
            <p:spPr>
              <a:xfrm flipH="1">
                <a:off x="5605401" y="2507224"/>
                <a:ext cx="1632070" cy="31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accent4">
                        <a:lumMod val="50000"/>
                      </a:schemeClr>
                    </a:solidFill>
                    <a:latin typeface="Caveat Brush" pitchFamily="2" charset="0"/>
                    <a:ea typeface="Caveat Brush"/>
                    <a:cs typeface="Caveat Brush"/>
                    <a:sym typeface="Caveat Brush"/>
                  </a:rPr>
                  <a:t>Pin configuration </a:t>
                </a:r>
                <a:endParaRPr lang="en-IN" sz="1800" b="1" dirty="0">
                  <a:solidFill>
                    <a:schemeClr val="accent4">
                      <a:lumMod val="50000"/>
                    </a:schemeClr>
                  </a:solidFill>
                  <a:latin typeface="Caveat Brush"/>
                  <a:ea typeface="Caveat Brush"/>
                  <a:cs typeface="Caveat Brush"/>
                  <a:sym typeface="Caveat Brush"/>
                </a:endParaRPr>
              </a:p>
            </p:txBody>
          </p:sp>
        </p:grpSp>
      </p:grpSp>
      <p:pic>
        <p:nvPicPr>
          <p:cNvPr id="13" name="Picture 12" title="Inserting image...">
            <a:extLst>
              <a:ext uri="{FF2B5EF4-FFF2-40B4-BE49-F238E27FC236}">
                <a16:creationId xmlns:a16="http://schemas.microsoft.com/office/drawing/2014/main" id="{5C49C9D2-36DD-02DE-7E00-B16338B09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84" y="2110382"/>
            <a:ext cx="2897659" cy="2319056"/>
          </a:xfrm>
          <a:prstGeom prst="rect">
            <a:avLst/>
          </a:prstGeom>
        </p:spPr>
      </p:pic>
    </p:spTree>
    <p:extLst>
      <p:ext uri="{BB962C8B-B14F-4D97-AF65-F5344CB8AC3E}">
        <p14:creationId xmlns:p14="http://schemas.microsoft.com/office/powerpoint/2010/main" val="335386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DDD7978-97B0-21FF-DE33-E528C8035BDE}"/>
              </a:ext>
            </a:extLst>
          </p:cNvPr>
          <p:cNvSpPr>
            <a:spLocks noGrp="1"/>
          </p:cNvSpPr>
          <p:nvPr>
            <p:ph type="subTitle" idx="1"/>
          </p:nvPr>
        </p:nvSpPr>
        <p:spPr>
          <a:xfrm>
            <a:off x="3580107" y="1255248"/>
            <a:ext cx="4146089" cy="3008944"/>
          </a:xfrm>
        </p:spPr>
        <p:txBody>
          <a:bodyPr/>
          <a:lstStyle/>
          <a:p>
            <a:r>
              <a:rPr lang="en-IN" dirty="0"/>
              <a:t>Cut a foam board of length 20 cm and width 15 cm </a:t>
            </a:r>
          </a:p>
          <a:p>
            <a:r>
              <a:rPr lang="en-IN" dirty="0"/>
              <a:t>Attach 4 stepper motor's and IR sensor to the back of the foam board</a:t>
            </a:r>
          </a:p>
          <a:p>
            <a:r>
              <a:rPr lang="en-IN" dirty="0"/>
              <a:t>Now attach Arduino and clip the motor driver shield to the top of foam board</a:t>
            </a:r>
          </a:p>
        </p:txBody>
      </p:sp>
      <p:sp>
        <p:nvSpPr>
          <p:cNvPr id="3" name="Title 2">
            <a:extLst>
              <a:ext uri="{FF2B5EF4-FFF2-40B4-BE49-F238E27FC236}">
                <a16:creationId xmlns:a16="http://schemas.microsoft.com/office/drawing/2014/main" id="{E13813FD-A87F-834C-5286-9BF949BAC20D}"/>
              </a:ext>
            </a:extLst>
          </p:cNvPr>
          <p:cNvSpPr>
            <a:spLocks noGrp="1"/>
          </p:cNvSpPr>
          <p:nvPr>
            <p:ph type="title"/>
          </p:nvPr>
        </p:nvSpPr>
        <p:spPr>
          <a:xfrm>
            <a:off x="387750" y="316072"/>
            <a:ext cx="8229600" cy="313500"/>
          </a:xfrm>
        </p:spPr>
        <p:txBody>
          <a:bodyPr/>
          <a:lstStyle/>
          <a:p>
            <a:r>
              <a:rPr lang="en-IN" dirty="0"/>
              <a:t>Procedure:[making]</a:t>
            </a:r>
          </a:p>
        </p:txBody>
      </p:sp>
      <p:pic>
        <p:nvPicPr>
          <p:cNvPr id="5" name="Picture 4">
            <a:extLst>
              <a:ext uri="{FF2B5EF4-FFF2-40B4-BE49-F238E27FC236}">
                <a16:creationId xmlns:a16="http://schemas.microsoft.com/office/drawing/2014/main" id="{6A43FDA4-C52B-22A4-02AF-E16C8C4D4005}"/>
              </a:ext>
            </a:extLst>
          </p:cNvPr>
          <p:cNvPicPr>
            <a:picLocks noChangeAspect="1"/>
          </p:cNvPicPr>
          <p:nvPr/>
        </p:nvPicPr>
        <p:blipFill>
          <a:blip r:embed="rId2"/>
          <a:stretch>
            <a:fillRect/>
          </a:stretch>
        </p:blipFill>
        <p:spPr>
          <a:xfrm>
            <a:off x="704881" y="1137877"/>
            <a:ext cx="2487186" cy="2867745"/>
          </a:xfrm>
          <a:prstGeom prst="rect">
            <a:avLst/>
          </a:prstGeom>
        </p:spPr>
      </p:pic>
    </p:spTree>
    <p:extLst>
      <p:ext uri="{BB962C8B-B14F-4D97-AF65-F5344CB8AC3E}">
        <p14:creationId xmlns:p14="http://schemas.microsoft.com/office/powerpoint/2010/main" val="41131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CFF3347-0685-A8B8-1A3F-08FDF9B9B820}"/>
              </a:ext>
            </a:extLst>
          </p:cNvPr>
          <p:cNvSpPr>
            <a:spLocks noGrp="1"/>
          </p:cNvSpPr>
          <p:nvPr>
            <p:ph type="subTitle" idx="1"/>
          </p:nvPr>
        </p:nvSpPr>
        <p:spPr>
          <a:xfrm>
            <a:off x="5602637" y="1938891"/>
            <a:ext cx="2875228" cy="2366100"/>
          </a:xfrm>
        </p:spPr>
        <p:txBody>
          <a:bodyPr/>
          <a:lstStyle/>
          <a:p>
            <a:r>
              <a:rPr lang="en-IN" dirty="0"/>
              <a:t>Apart from this circuit we have added </a:t>
            </a:r>
          </a:p>
          <a:p>
            <a:endParaRPr lang="en-IN" dirty="0"/>
          </a:p>
          <a:p>
            <a:r>
              <a:rPr lang="en-IN" dirty="0"/>
              <a:t>1 extra led and one extra buzzer+led at pin’s 12 and 13 respectively</a:t>
            </a:r>
          </a:p>
        </p:txBody>
      </p:sp>
      <p:sp>
        <p:nvSpPr>
          <p:cNvPr id="3" name="Title 2">
            <a:extLst>
              <a:ext uri="{FF2B5EF4-FFF2-40B4-BE49-F238E27FC236}">
                <a16:creationId xmlns:a16="http://schemas.microsoft.com/office/drawing/2014/main" id="{781CB18B-C97A-0B9C-7362-EC921227918E}"/>
              </a:ext>
            </a:extLst>
          </p:cNvPr>
          <p:cNvSpPr>
            <a:spLocks noGrp="1"/>
          </p:cNvSpPr>
          <p:nvPr>
            <p:ph type="title"/>
          </p:nvPr>
        </p:nvSpPr>
        <p:spPr>
          <a:xfrm>
            <a:off x="5420678" y="1196577"/>
            <a:ext cx="3487119" cy="313500"/>
          </a:xfrm>
        </p:spPr>
        <p:txBody>
          <a:bodyPr/>
          <a:lstStyle/>
          <a:p>
            <a:r>
              <a:rPr lang="en-IN" sz="3600" dirty="0"/>
              <a:t>Circuit diagram</a:t>
            </a:r>
          </a:p>
        </p:txBody>
      </p:sp>
      <p:pic>
        <p:nvPicPr>
          <p:cNvPr id="5" name="Picture 4">
            <a:extLst>
              <a:ext uri="{FF2B5EF4-FFF2-40B4-BE49-F238E27FC236}">
                <a16:creationId xmlns:a16="http://schemas.microsoft.com/office/drawing/2014/main" id="{0B675029-8363-39E0-5023-D89E4BAB8593}"/>
              </a:ext>
            </a:extLst>
          </p:cNvPr>
          <p:cNvPicPr>
            <a:picLocks noChangeAspect="1"/>
          </p:cNvPicPr>
          <p:nvPr/>
        </p:nvPicPr>
        <p:blipFill>
          <a:blip r:embed="rId2"/>
          <a:stretch>
            <a:fillRect/>
          </a:stretch>
        </p:blipFill>
        <p:spPr>
          <a:xfrm>
            <a:off x="0" y="892795"/>
            <a:ext cx="5602637" cy="3005029"/>
          </a:xfrm>
          <a:prstGeom prst="rect">
            <a:avLst/>
          </a:prstGeom>
        </p:spPr>
      </p:pic>
    </p:spTree>
    <p:extLst>
      <p:ext uri="{BB962C8B-B14F-4D97-AF65-F5344CB8AC3E}">
        <p14:creationId xmlns:p14="http://schemas.microsoft.com/office/powerpoint/2010/main" val="1641976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12ECD67-2F10-9F70-7BF6-3BF710185B26}"/>
              </a:ext>
            </a:extLst>
          </p:cNvPr>
          <p:cNvSpPr>
            <a:spLocks noGrp="1"/>
          </p:cNvSpPr>
          <p:nvPr>
            <p:ph type="subTitle" idx="1"/>
          </p:nvPr>
        </p:nvSpPr>
        <p:spPr>
          <a:xfrm>
            <a:off x="4169044" y="1627321"/>
            <a:ext cx="2843939" cy="2867187"/>
          </a:xfrm>
        </p:spPr>
        <p:txBody>
          <a:bodyPr/>
          <a:lstStyle/>
          <a:p>
            <a:r>
              <a:rPr lang="en-IN" dirty="0">
                <a:solidFill>
                  <a:srgbClr val="00B050"/>
                </a:solidFill>
              </a:rPr>
              <a:t>Creating a holder for ultrasonic sensor to attach on servo motor using a foam board and a metal piece</a:t>
            </a:r>
          </a:p>
        </p:txBody>
      </p:sp>
      <p:sp>
        <p:nvSpPr>
          <p:cNvPr id="3" name="Title 2">
            <a:extLst>
              <a:ext uri="{FF2B5EF4-FFF2-40B4-BE49-F238E27FC236}">
                <a16:creationId xmlns:a16="http://schemas.microsoft.com/office/drawing/2014/main" id="{719690F3-CF1B-F79C-8B56-A5B18D29F487}"/>
              </a:ext>
            </a:extLst>
          </p:cNvPr>
          <p:cNvSpPr>
            <a:spLocks noGrp="1"/>
          </p:cNvSpPr>
          <p:nvPr>
            <p:ph type="title"/>
          </p:nvPr>
        </p:nvSpPr>
        <p:spPr>
          <a:xfrm>
            <a:off x="-604434" y="648992"/>
            <a:ext cx="8229600" cy="313500"/>
          </a:xfrm>
        </p:spPr>
        <p:txBody>
          <a:bodyPr/>
          <a:lstStyle/>
          <a:p>
            <a:r>
              <a:rPr lang="en-IN" dirty="0"/>
              <a:t>After attaching all the components </a:t>
            </a:r>
            <a:br>
              <a:rPr lang="en-IN" dirty="0"/>
            </a:br>
            <a:r>
              <a:rPr lang="en-IN" dirty="0"/>
              <a:t>as in the circuit diagram</a:t>
            </a:r>
          </a:p>
        </p:txBody>
      </p:sp>
      <p:pic>
        <p:nvPicPr>
          <p:cNvPr id="5" name="Picture 4">
            <a:extLst>
              <a:ext uri="{FF2B5EF4-FFF2-40B4-BE49-F238E27FC236}">
                <a16:creationId xmlns:a16="http://schemas.microsoft.com/office/drawing/2014/main" id="{DEEAD6EC-DB2A-DB3D-9BD3-46C8B96591F8}"/>
              </a:ext>
            </a:extLst>
          </p:cNvPr>
          <p:cNvPicPr>
            <a:picLocks noChangeAspect="1"/>
          </p:cNvPicPr>
          <p:nvPr/>
        </p:nvPicPr>
        <p:blipFill>
          <a:blip r:embed="rId2"/>
          <a:stretch>
            <a:fillRect/>
          </a:stretch>
        </p:blipFill>
        <p:spPr>
          <a:xfrm>
            <a:off x="698717" y="1387098"/>
            <a:ext cx="3470327" cy="2602745"/>
          </a:xfrm>
          <a:prstGeom prst="rect">
            <a:avLst/>
          </a:prstGeom>
        </p:spPr>
      </p:pic>
    </p:spTree>
    <p:extLst>
      <p:ext uri="{BB962C8B-B14F-4D97-AF65-F5344CB8AC3E}">
        <p14:creationId xmlns:p14="http://schemas.microsoft.com/office/powerpoint/2010/main" val="34049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02FB-1E18-A59C-B003-FFD8199FD349}"/>
              </a:ext>
            </a:extLst>
          </p:cNvPr>
          <p:cNvSpPr>
            <a:spLocks noGrp="1"/>
          </p:cNvSpPr>
          <p:nvPr>
            <p:ph type="title"/>
          </p:nvPr>
        </p:nvSpPr>
        <p:spPr>
          <a:xfrm>
            <a:off x="960315" y="764771"/>
            <a:ext cx="2842027" cy="313500"/>
          </a:xfrm>
        </p:spPr>
        <p:txBody>
          <a:bodyPr/>
          <a:lstStyle/>
          <a:p>
            <a:r>
              <a:rPr lang="en-IN" dirty="0"/>
              <a:t>Code(sketch)</a:t>
            </a:r>
          </a:p>
        </p:txBody>
      </p:sp>
      <p:grpSp>
        <p:nvGrpSpPr>
          <p:cNvPr id="3" name="Google Shape;2554;p36">
            <a:extLst>
              <a:ext uri="{FF2B5EF4-FFF2-40B4-BE49-F238E27FC236}">
                <a16:creationId xmlns:a16="http://schemas.microsoft.com/office/drawing/2014/main" id="{58C86E4A-4850-867C-4EA5-A5B82D166381}"/>
              </a:ext>
            </a:extLst>
          </p:cNvPr>
          <p:cNvGrpSpPr/>
          <p:nvPr/>
        </p:nvGrpSpPr>
        <p:grpSpPr>
          <a:xfrm>
            <a:off x="457200" y="500068"/>
            <a:ext cx="981341" cy="890589"/>
            <a:chOff x="614352" y="1709252"/>
            <a:chExt cx="2182073" cy="2182196"/>
          </a:xfrm>
        </p:grpSpPr>
        <p:grpSp>
          <p:nvGrpSpPr>
            <p:cNvPr id="4" name="Google Shape;2555;p36">
              <a:extLst>
                <a:ext uri="{FF2B5EF4-FFF2-40B4-BE49-F238E27FC236}">
                  <a16:creationId xmlns:a16="http://schemas.microsoft.com/office/drawing/2014/main" id="{A9AB03DD-D7DC-F7A7-A422-FC6D46BF56C9}"/>
                </a:ext>
              </a:extLst>
            </p:cNvPr>
            <p:cNvGrpSpPr/>
            <p:nvPr/>
          </p:nvGrpSpPr>
          <p:grpSpPr>
            <a:xfrm>
              <a:off x="614352" y="1709252"/>
              <a:ext cx="2182073" cy="2182196"/>
              <a:chOff x="614352" y="1795408"/>
              <a:chExt cx="2182073" cy="2182196"/>
            </a:xfrm>
          </p:grpSpPr>
          <p:sp>
            <p:nvSpPr>
              <p:cNvPr id="19" name="Google Shape;2556;p36">
                <a:extLst>
                  <a:ext uri="{FF2B5EF4-FFF2-40B4-BE49-F238E27FC236}">
                    <a16:creationId xmlns:a16="http://schemas.microsoft.com/office/drawing/2014/main" id="{B42BB711-CDFE-8BCF-6C70-0AA75A7A88BC}"/>
                  </a:ext>
                </a:extLst>
              </p:cNvPr>
              <p:cNvSpPr/>
              <p:nvPr/>
            </p:nvSpPr>
            <p:spPr>
              <a:xfrm>
                <a:off x="614352" y="1795408"/>
                <a:ext cx="2181713" cy="2182196"/>
              </a:xfrm>
              <a:custGeom>
                <a:avLst/>
                <a:gdLst/>
                <a:ahLst/>
                <a:cxnLst/>
                <a:rect l="l" t="t" r="r" b="b"/>
                <a:pathLst>
                  <a:path w="188852" h="188853" extrusionOk="0">
                    <a:moveTo>
                      <a:pt x="94426" y="14415"/>
                    </a:moveTo>
                    <a:cubicBezTo>
                      <a:pt x="138667" y="14415"/>
                      <a:pt x="174491" y="50238"/>
                      <a:pt x="174491" y="94427"/>
                    </a:cubicBezTo>
                    <a:cubicBezTo>
                      <a:pt x="174491" y="138667"/>
                      <a:pt x="138667" y="174491"/>
                      <a:pt x="94426" y="174491"/>
                    </a:cubicBezTo>
                    <a:cubicBezTo>
                      <a:pt x="50238" y="174491"/>
                      <a:pt x="14414" y="138667"/>
                      <a:pt x="14414" y="94427"/>
                    </a:cubicBezTo>
                    <a:cubicBezTo>
                      <a:pt x="14414" y="50238"/>
                      <a:pt x="50238" y="14415"/>
                      <a:pt x="94426" y="14415"/>
                    </a:cubicBezTo>
                    <a:close/>
                    <a:moveTo>
                      <a:pt x="94426" y="1"/>
                    </a:moveTo>
                    <a:cubicBezTo>
                      <a:pt x="42295" y="1"/>
                      <a:pt x="0" y="42295"/>
                      <a:pt x="0" y="94427"/>
                    </a:cubicBezTo>
                    <a:cubicBezTo>
                      <a:pt x="0" y="146610"/>
                      <a:pt x="42295" y="188852"/>
                      <a:pt x="94426" y="188852"/>
                    </a:cubicBezTo>
                    <a:cubicBezTo>
                      <a:pt x="146610" y="188852"/>
                      <a:pt x="188852" y="146610"/>
                      <a:pt x="188852" y="94427"/>
                    </a:cubicBezTo>
                    <a:cubicBezTo>
                      <a:pt x="188852" y="42295"/>
                      <a:pt x="146610" y="1"/>
                      <a:pt x="94426" y="1"/>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57;p36">
                <a:extLst>
                  <a:ext uri="{FF2B5EF4-FFF2-40B4-BE49-F238E27FC236}">
                    <a16:creationId xmlns:a16="http://schemas.microsoft.com/office/drawing/2014/main" id="{B94F7EBD-3414-44BC-1885-6BE7E13CF43E}"/>
                  </a:ext>
                </a:extLst>
              </p:cNvPr>
              <p:cNvSpPr/>
              <p:nvPr/>
            </p:nvSpPr>
            <p:spPr>
              <a:xfrm>
                <a:off x="1705068" y="1795408"/>
                <a:ext cx="1022188" cy="767125"/>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58;p36">
                <a:extLst>
                  <a:ext uri="{FF2B5EF4-FFF2-40B4-BE49-F238E27FC236}">
                    <a16:creationId xmlns:a16="http://schemas.microsoft.com/office/drawing/2014/main" id="{2537C8B8-8F40-58F5-9BD3-3B1583798562}"/>
                  </a:ext>
                </a:extLst>
              </p:cNvPr>
              <p:cNvSpPr/>
              <p:nvPr/>
            </p:nvSpPr>
            <p:spPr>
              <a:xfrm>
                <a:off x="2571555" y="2503994"/>
                <a:ext cx="224869" cy="717877"/>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59;p36">
                <a:extLst>
                  <a:ext uri="{FF2B5EF4-FFF2-40B4-BE49-F238E27FC236}">
                    <a16:creationId xmlns:a16="http://schemas.microsoft.com/office/drawing/2014/main" id="{45985971-C6C3-8F39-AFF0-0D998462F885}"/>
                  </a:ext>
                </a:extLst>
              </p:cNvPr>
              <p:cNvSpPr/>
              <p:nvPr/>
            </p:nvSpPr>
            <p:spPr>
              <a:xfrm>
                <a:off x="1705068" y="3157870"/>
                <a:ext cx="1038593" cy="819400"/>
              </a:xfrm>
              <a:custGeom>
                <a:avLst/>
                <a:gdLst/>
                <a:ahLst/>
                <a:cxnLst/>
                <a:rect l="l" t="t" r="r" b="b"/>
                <a:pathLst>
                  <a:path w="89902" h="70913" extrusionOk="0">
                    <a:moveTo>
                      <a:pt x="76540" y="1"/>
                    </a:moveTo>
                    <a:cubicBezTo>
                      <a:pt x="66493" y="32774"/>
                      <a:pt x="36035" y="56551"/>
                      <a:pt x="0" y="56551"/>
                    </a:cubicBezTo>
                    <a:lnTo>
                      <a:pt x="0" y="70912"/>
                    </a:lnTo>
                    <a:cubicBezTo>
                      <a:pt x="42032" y="70912"/>
                      <a:pt x="77645" y="43505"/>
                      <a:pt x="89902" y="5524"/>
                    </a:cubicBezTo>
                    <a:lnTo>
                      <a:pt x="76540" y="1"/>
                    </a:ln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560;p36">
              <a:extLst>
                <a:ext uri="{FF2B5EF4-FFF2-40B4-BE49-F238E27FC236}">
                  <a16:creationId xmlns:a16="http://schemas.microsoft.com/office/drawing/2014/main" id="{E59AB2CF-6C56-6E0E-3DCE-96E274CAA031}"/>
                </a:ext>
              </a:extLst>
            </p:cNvPr>
            <p:cNvGrpSpPr/>
            <p:nvPr/>
          </p:nvGrpSpPr>
          <p:grpSpPr>
            <a:xfrm>
              <a:off x="1302443" y="2397430"/>
              <a:ext cx="805879" cy="805829"/>
              <a:chOff x="7460575" y="2446875"/>
              <a:chExt cx="499925" cy="499925"/>
            </a:xfrm>
          </p:grpSpPr>
          <p:sp>
            <p:nvSpPr>
              <p:cNvPr id="6" name="Google Shape;2561;p36">
                <a:extLst>
                  <a:ext uri="{FF2B5EF4-FFF2-40B4-BE49-F238E27FC236}">
                    <a16:creationId xmlns:a16="http://schemas.microsoft.com/office/drawing/2014/main" id="{167FB9D2-0E6F-B75D-3153-9A9FE0BA2E4D}"/>
                  </a:ext>
                </a:extLst>
              </p:cNvPr>
              <p:cNvSpPr/>
              <p:nvPr/>
            </p:nvSpPr>
            <p:spPr>
              <a:xfrm>
                <a:off x="7562825" y="2682950"/>
                <a:ext cx="102850" cy="88100"/>
              </a:xfrm>
              <a:custGeom>
                <a:avLst/>
                <a:gdLst/>
                <a:ahLst/>
                <a:cxnLst/>
                <a:rect l="l" t="t" r="r" b="b"/>
                <a:pathLst>
                  <a:path w="4114" h="3524" extrusionOk="0">
                    <a:moveTo>
                      <a:pt x="2351" y="1"/>
                    </a:moveTo>
                    <a:cubicBezTo>
                      <a:pt x="784" y="1"/>
                      <a:pt x="1" y="1894"/>
                      <a:pt x="1111" y="3003"/>
                    </a:cubicBezTo>
                    <a:cubicBezTo>
                      <a:pt x="1470" y="3363"/>
                      <a:pt x="1911" y="3523"/>
                      <a:pt x="2344" y="3523"/>
                    </a:cubicBezTo>
                    <a:cubicBezTo>
                      <a:pt x="3248" y="3523"/>
                      <a:pt x="4113" y="2822"/>
                      <a:pt x="4113" y="1763"/>
                    </a:cubicBezTo>
                    <a:cubicBezTo>
                      <a:pt x="4113" y="784"/>
                      <a:pt x="3330" y="1"/>
                      <a:pt x="23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2;p36">
                <a:extLst>
                  <a:ext uri="{FF2B5EF4-FFF2-40B4-BE49-F238E27FC236}">
                    <a16:creationId xmlns:a16="http://schemas.microsoft.com/office/drawing/2014/main" id="{572AAF9D-2C4E-B0E1-98A4-577A69D83B78}"/>
                  </a:ext>
                </a:extLst>
              </p:cNvPr>
              <p:cNvSpPr/>
              <p:nvPr/>
            </p:nvSpPr>
            <p:spPr>
              <a:xfrm>
                <a:off x="7739625" y="2682950"/>
                <a:ext cx="102825" cy="88100"/>
              </a:xfrm>
              <a:custGeom>
                <a:avLst/>
                <a:gdLst/>
                <a:ahLst/>
                <a:cxnLst/>
                <a:rect l="l" t="t" r="r" b="b"/>
                <a:pathLst>
                  <a:path w="4113" h="3524" extrusionOk="0">
                    <a:moveTo>
                      <a:pt x="2350" y="1"/>
                    </a:moveTo>
                    <a:cubicBezTo>
                      <a:pt x="784" y="1"/>
                      <a:pt x="0" y="1894"/>
                      <a:pt x="1110" y="3003"/>
                    </a:cubicBezTo>
                    <a:cubicBezTo>
                      <a:pt x="1469" y="3363"/>
                      <a:pt x="1911" y="3523"/>
                      <a:pt x="2344" y="3523"/>
                    </a:cubicBezTo>
                    <a:cubicBezTo>
                      <a:pt x="3247" y="3523"/>
                      <a:pt x="4113" y="2822"/>
                      <a:pt x="4113" y="1763"/>
                    </a:cubicBezTo>
                    <a:cubicBezTo>
                      <a:pt x="4113" y="784"/>
                      <a:pt x="3329" y="1"/>
                      <a:pt x="2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63;p36">
                <a:extLst>
                  <a:ext uri="{FF2B5EF4-FFF2-40B4-BE49-F238E27FC236}">
                    <a16:creationId xmlns:a16="http://schemas.microsoft.com/office/drawing/2014/main" id="{33E0409F-84E8-D3C6-903C-6D85B742B9F1}"/>
                  </a:ext>
                </a:extLst>
              </p:cNvPr>
              <p:cNvSpPr/>
              <p:nvPr/>
            </p:nvSpPr>
            <p:spPr>
              <a:xfrm>
                <a:off x="7475250" y="2771075"/>
                <a:ext cx="102850" cy="87725"/>
              </a:xfrm>
              <a:custGeom>
                <a:avLst/>
                <a:gdLst/>
                <a:ahLst/>
                <a:cxnLst/>
                <a:rect l="l" t="t" r="r" b="b"/>
                <a:pathLst>
                  <a:path w="4114" h="3509" extrusionOk="0">
                    <a:moveTo>
                      <a:pt x="2351" y="0"/>
                    </a:moveTo>
                    <a:cubicBezTo>
                      <a:pt x="784" y="0"/>
                      <a:pt x="1" y="1893"/>
                      <a:pt x="1111" y="3003"/>
                    </a:cubicBezTo>
                    <a:cubicBezTo>
                      <a:pt x="1466" y="3352"/>
                      <a:pt x="1902" y="3508"/>
                      <a:pt x="2331" y="3508"/>
                    </a:cubicBezTo>
                    <a:cubicBezTo>
                      <a:pt x="3239" y="3508"/>
                      <a:pt x="4113" y="2806"/>
                      <a:pt x="4113" y="1741"/>
                    </a:cubicBezTo>
                    <a:cubicBezTo>
                      <a:pt x="4091" y="784"/>
                      <a:pt x="3308"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4;p36">
                <a:extLst>
                  <a:ext uri="{FF2B5EF4-FFF2-40B4-BE49-F238E27FC236}">
                    <a16:creationId xmlns:a16="http://schemas.microsoft.com/office/drawing/2014/main" id="{2C741AAD-3CC2-21E2-71DE-235D0A6F25B2}"/>
                  </a:ext>
                </a:extLst>
              </p:cNvPr>
              <p:cNvSpPr/>
              <p:nvPr/>
            </p:nvSpPr>
            <p:spPr>
              <a:xfrm>
                <a:off x="7504625" y="2446875"/>
                <a:ext cx="88150" cy="88700"/>
              </a:xfrm>
              <a:custGeom>
                <a:avLst/>
                <a:gdLst/>
                <a:ahLst/>
                <a:cxnLst/>
                <a:rect l="l" t="t" r="r" b="b"/>
                <a:pathLst>
                  <a:path w="3526" h="3548" extrusionOk="0">
                    <a:moveTo>
                      <a:pt x="1763" y="1"/>
                    </a:moveTo>
                    <a:cubicBezTo>
                      <a:pt x="784" y="22"/>
                      <a:pt x="1" y="827"/>
                      <a:pt x="1" y="1807"/>
                    </a:cubicBezTo>
                    <a:cubicBezTo>
                      <a:pt x="1" y="2764"/>
                      <a:pt x="784" y="3547"/>
                      <a:pt x="1763" y="3547"/>
                    </a:cubicBezTo>
                    <a:cubicBezTo>
                      <a:pt x="2721" y="3547"/>
                      <a:pt x="3504" y="2764"/>
                      <a:pt x="3504" y="1807"/>
                    </a:cubicBezTo>
                    <a:cubicBezTo>
                      <a:pt x="3526" y="827"/>
                      <a:pt x="2742" y="22"/>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5;p36">
                <a:extLst>
                  <a:ext uri="{FF2B5EF4-FFF2-40B4-BE49-F238E27FC236}">
                    <a16:creationId xmlns:a16="http://schemas.microsoft.com/office/drawing/2014/main" id="{FAEC7D0A-1592-90DE-0241-677D32946C1B}"/>
                  </a:ext>
                </a:extLst>
              </p:cNvPr>
              <p:cNvSpPr/>
              <p:nvPr/>
            </p:nvSpPr>
            <p:spPr>
              <a:xfrm>
                <a:off x="7460575" y="2873325"/>
                <a:ext cx="146900" cy="73475"/>
              </a:xfrm>
              <a:custGeom>
                <a:avLst/>
                <a:gdLst/>
                <a:ahLst/>
                <a:cxnLst/>
                <a:rect l="l" t="t" r="r" b="b"/>
                <a:pathLst>
                  <a:path w="5876" h="2939" extrusionOk="0">
                    <a:moveTo>
                      <a:pt x="1197" y="1"/>
                    </a:moveTo>
                    <a:cubicBezTo>
                      <a:pt x="436" y="545"/>
                      <a:pt x="0" y="1415"/>
                      <a:pt x="0" y="2351"/>
                    </a:cubicBezTo>
                    <a:cubicBezTo>
                      <a:pt x="0" y="2677"/>
                      <a:pt x="261" y="2938"/>
                      <a:pt x="588" y="2938"/>
                    </a:cubicBezTo>
                    <a:lnTo>
                      <a:pt x="5266" y="2938"/>
                    </a:lnTo>
                    <a:cubicBezTo>
                      <a:pt x="5592" y="2938"/>
                      <a:pt x="5875" y="2677"/>
                      <a:pt x="5875" y="2351"/>
                    </a:cubicBezTo>
                    <a:cubicBezTo>
                      <a:pt x="5853" y="1415"/>
                      <a:pt x="5418" y="545"/>
                      <a:pt x="4678" y="1"/>
                    </a:cubicBezTo>
                    <a:cubicBezTo>
                      <a:pt x="4156" y="393"/>
                      <a:pt x="3542" y="588"/>
                      <a:pt x="2930" y="588"/>
                    </a:cubicBezTo>
                    <a:cubicBezTo>
                      <a:pt x="2318" y="588"/>
                      <a:pt x="1708" y="393"/>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6;p36">
                <a:extLst>
                  <a:ext uri="{FF2B5EF4-FFF2-40B4-BE49-F238E27FC236}">
                    <a16:creationId xmlns:a16="http://schemas.microsoft.com/office/drawing/2014/main" id="{6D653294-4FA8-CFB9-0272-26F0248237E7}"/>
                  </a:ext>
                </a:extLst>
              </p:cNvPr>
              <p:cNvSpPr/>
              <p:nvPr/>
            </p:nvSpPr>
            <p:spPr>
              <a:xfrm>
                <a:off x="7664000" y="2771025"/>
                <a:ext cx="91425" cy="87700"/>
              </a:xfrm>
              <a:custGeom>
                <a:avLst/>
                <a:gdLst/>
                <a:ahLst/>
                <a:cxnLst/>
                <a:rect l="l" t="t" r="r" b="b"/>
                <a:pathLst>
                  <a:path w="3657" h="3508" extrusionOk="0">
                    <a:moveTo>
                      <a:pt x="1751" y="1"/>
                    </a:moveTo>
                    <a:cubicBezTo>
                      <a:pt x="785" y="1"/>
                      <a:pt x="1" y="789"/>
                      <a:pt x="1" y="1743"/>
                    </a:cubicBezTo>
                    <a:cubicBezTo>
                      <a:pt x="1" y="2718"/>
                      <a:pt x="785" y="3507"/>
                      <a:pt x="1751" y="3507"/>
                    </a:cubicBezTo>
                    <a:cubicBezTo>
                      <a:pt x="1777" y="3507"/>
                      <a:pt x="1803" y="3507"/>
                      <a:pt x="1829" y="3506"/>
                    </a:cubicBezTo>
                    <a:cubicBezTo>
                      <a:pt x="1855" y="3507"/>
                      <a:pt x="1880" y="3507"/>
                      <a:pt x="1906" y="3507"/>
                    </a:cubicBezTo>
                    <a:cubicBezTo>
                      <a:pt x="2872" y="3507"/>
                      <a:pt x="3656" y="2718"/>
                      <a:pt x="3656" y="1743"/>
                    </a:cubicBezTo>
                    <a:cubicBezTo>
                      <a:pt x="3656" y="789"/>
                      <a:pt x="2872" y="1"/>
                      <a:pt x="1906" y="1"/>
                    </a:cubicBezTo>
                    <a:cubicBezTo>
                      <a:pt x="1880" y="1"/>
                      <a:pt x="1855" y="1"/>
                      <a:pt x="1829" y="2"/>
                    </a:cubicBezTo>
                    <a:cubicBezTo>
                      <a:pt x="1803"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67;p36">
                <a:extLst>
                  <a:ext uri="{FF2B5EF4-FFF2-40B4-BE49-F238E27FC236}">
                    <a16:creationId xmlns:a16="http://schemas.microsoft.com/office/drawing/2014/main" id="{922CB02C-9507-312A-9CEE-049D4DBC6D24}"/>
                  </a:ext>
                </a:extLst>
              </p:cNvPr>
              <p:cNvSpPr/>
              <p:nvPr/>
            </p:nvSpPr>
            <p:spPr>
              <a:xfrm>
                <a:off x="7636275" y="2873325"/>
                <a:ext cx="147425" cy="73475"/>
              </a:xfrm>
              <a:custGeom>
                <a:avLst/>
                <a:gdLst/>
                <a:ahLst/>
                <a:cxnLst/>
                <a:rect l="l" t="t" r="r" b="b"/>
                <a:pathLst>
                  <a:path w="5897" h="2939" extrusionOk="0">
                    <a:moveTo>
                      <a:pt x="1197" y="1"/>
                    </a:moveTo>
                    <a:cubicBezTo>
                      <a:pt x="435" y="545"/>
                      <a:pt x="0" y="1415"/>
                      <a:pt x="0" y="2351"/>
                    </a:cubicBezTo>
                    <a:cubicBezTo>
                      <a:pt x="0" y="2677"/>
                      <a:pt x="261" y="2938"/>
                      <a:pt x="588" y="2938"/>
                    </a:cubicBezTo>
                    <a:lnTo>
                      <a:pt x="5309" y="2938"/>
                    </a:lnTo>
                    <a:cubicBezTo>
                      <a:pt x="5636" y="2938"/>
                      <a:pt x="5897" y="2677"/>
                      <a:pt x="5897" y="2351"/>
                    </a:cubicBezTo>
                    <a:cubicBezTo>
                      <a:pt x="5897" y="1415"/>
                      <a:pt x="5462" y="545"/>
                      <a:pt x="4722" y="1"/>
                    </a:cubicBezTo>
                    <a:cubicBezTo>
                      <a:pt x="4200" y="371"/>
                      <a:pt x="3569" y="588"/>
                      <a:pt x="2938" y="588"/>
                    </a:cubicBezTo>
                    <a:cubicBezTo>
                      <a:pt x="2307" y="588"/>
                      <a:pt x="1697" y="371"/>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68;p36">
                <a:extLst>
                  <a:ext uri="{FF2B5EF4-FFF2-40B4-BE49-F238E27FC236}">
                    <a16:creationId xmlns:a16="http://schemas.microsoft.com/office/drawing/2014/main" id="{FF9C75D4-38D0-6210-6F2E-BAA601408F02}"/>
                  </a:ext>
                </a:extLst>
              </p:cNvPr>
              <p:cNvSpPr/>
              <p:nvPr/>
            </p:nvSpPr>
            <p:spPr>
              <a:xfrm>
                <a:off x="7840250" y="2771025"/>
                <a:ext cx="91400" cy="87700"/>
              </a:xfrm>
              <a:custGeom>
                <a:avLst/>
                <a:gdLst/>
                <a:ahLst/>
                <a:cxnLst/>
                <a:rect l="l" t="t" r="r" b="b"/>
                <a:pathLst>
                  <a:path w="3656" h="3508" extrusionOk="0">
                    <a:moveTo>
                      <a:pt x="1751" y="1"/>
                    </a:moveTo>
                    <a:cubicBezTo>
                      <a:pt x="785" y="1"/>
                      <a:pt x="1" y="789"/>
                      <a:pt x="1" y="1743"/>
                    </a:cubicBezTo>
                    <a:cubicBezTo>
                      <a:pt x="1" y="2718"/>
                      <a:pt x="785" y="3507"/>
                      <a:pt x="1751" y="3507"/>
                    </a:cubicBezTo>
                    <a:cubicBezTo>
                      <a:pt x="1777" y="3507"/>
                      <a:pt x="1802" y="3507"/>
                      <a:pt x="1828" y="3506"/>
                    </a:cubicBezTo>
                    <a:cubicBezTo>
                      <a:pt x="1854" y="3507"/>
                      <a:pt x="1880" y="3507"/>
                      <a:pt x="1906" y="3507"/>
                    </a:cubicBezTo>
                    <a:cubicBezTo>
                      <a:pt x="2871" y="3507"/>
                      <a:pt x="3656" y="2718"/>
                      <a:pt x="3656" y="1743"/>
                    </a:cubicBezTo>
                    <a:cubicBezTo>
                      <a:pt x="3656" y="789"/>
                      <a:pt x="2871" y="1"/>
                      <a:pt x="1906" y="1"/>
                    </a:cubicBezTo>
                    <a:cubicBezTo>
                      <a:pt x="1880" y="1"/>
                      <a:pt x="1854" y="1"/>
                      <a:pt x="1828" y="2"/>
                    </a:cubicBezTo>
                    <a:cubicBezTo>
                      <a:pt x="1802"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9;p36">
                <a:extLst>
                  <a:ext uri="{FF2B5EF4-FFF2-40B4-BE49-F238E27FC236}">
                    <a16:creationId xmlns:a16="http://schemas.microsoft.com/office/drawing/2014/main" id="{59B6C330-BF54-BA70-A697-EC48F106D70E}"/>
                  </a:ext>
                </a:extLst>
              </p:cNvPr>
              <p:cNvSpPr/>
              <p:nvPr/>
            </p:nvSpPr>
            <p:spPr>
              <a:xfrm>
                <a:off x="7813050" y="2873325"/>
                <a:ext cx="147450" cy="73475"/>
              </a:xfrm>
              <a:custGeom>
                <a:avLst/>
                <a:gdLst/>
                <a:ahLst/>
                <a:cxnLst/>
                <a:rect l="l" t="t" r="r" b="b"/>
                <a:pathLst>
                  <a:path w="5898" h="2939" extrusionOk="0">
                    <a:moveTo>
                      <a:pt x="1176" y="1"/>
                    </a:moveTo>
                    <a:cubicBezTo>
                      <a:pt x="436" y="545"/>
                      <a:pt x="1" y="1415"/>
                      <a:pt x="1" y="2351"/>
                    </a:cubicBezTo>
                    <a:cubicBezTo>
                      <a:pt x="1" y="2677"/>
                      <a:pt x="262" y="2938"/>
                      <a:pt x="588" y="2938"/>
                    </a:cubicBezTo>
                    <a:lnTo>
                      <a:pt x="5310" y="2938"/>
                    </a:lnTo>
                    <a:cubicBezTo>
                      <a:pt x="5636" y="2938"/>
                      <a:pt x="5897" y="2677"/>
                      <a:pt x="5897" y="2351"/>
                    </a:cubicBezTo>
                    <a:cubicBezTo>
                      <a:pt x="5897" y="1415"/>
                      <a:pt x="5462" y="545"/>
                      <a:pt x="4700" y="1"/>
                    </a:cubicBezTo>
                    <a:cubicBezTo>
                      <a:pt x="4200" y="371"/>
                      <a:pt x="3569" y="588"/>
                      <a:pt x="2938" y="588"/>
                    </a:cubicBezTo>
                    <a:cubicBezTo>
                      <a:pt x="2307" y="588"/>
                      <a:pt x="1698" y="371"/>
                      <a:pt x="1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70;p36">
                <a:extLst>
                  <a:ext uri="{FF2B5EF4-FFF2-40B4-BE49-F238E27FC236}">
                    <a16:creationId xmlns:a16="http://schemas.microsoft.com/office/drawing/2014/main" id="{E8670D72-47BB-5883-D52F-ADD748E0737F}"/>
                  </a:ext>
                </a:extLst>
              </p:cNvPr>
              <p:cNvSpPr/>
              <p:nvPr/>
            </p:nvSpPr>
            <p:spPr>
              <a:xfrm>
                <a:off x="7768450" y="2797725"/>
                <a:ext cx="59850" cy="60950"/>
              </a:xfrm>
              <a:custGeom>
                <a:avLst/>
                <a:gdLst/>
                <a:ahLst/>
                <a:cxnLst/>
                <a:rect l="l" t="t" r="r" b="b"/>
                <a:pathLst>
                  <a:path w="2394" h="2438" extrusionOk="0">
                    <a:moveTo>
                      <a:pt x="523" y="1"/>
                    </a:moveTo>
                    <a:lnTo>
                      <a:pt x="523" y="1"/>
                    </a:lnTo>
                    <a:cubicBezTo>
                      <a:pt x="740" y="849"/>
                      <a:pt x="544" y="1763"/>
                      <a:pt x="1" y="2438"/>
                    </a:cubicBezTo>
                    <a:lnTo>
                      <a:pt x="2394" y="2438"/>
                    </a:lnTo>
                    <a:cubicBezTo>
                      <a:pt x="2002" y="1937"/>
                      <a:pt x="1785" y="1328"/>
                      <a:pt x="1785" y="675"/>
                    </a:cubicBezTo>
                    <a:cubicBezTo>
                      <a:pt x="1785" y="458"/>
                      <a:pt x="1806" y="240"/>
                      <a:pt x="1872" y="1"/>
                    </a:cubicBezTo>
                    <a:lnTo>
                      <a:pt x="1872" y="1"/>
                    </a:lnTo>
                    <a:cubicBezTo>
                      <a:pt x="1654" y="66"/>
                      <a:pt x="1426" y="99"/>
                      <a:pt x="1197" y="99"/>
                    </a:cubicBezTo>
                    <a:cubicBezTo>
                      <a:pt x="969" y="99"/>
                      <a:pt x="740" y="66"/>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71;p36">
                <a:extLst>
                  <a:ext uri="{FF2B5EF4-FFF2-40B4-BE49-F238E27FC236}">
                    <a16:creationId xmlns:a16="http://schemas.microsoft.com/office/drawing/2014/main" id="{1D49BECF-51CA-CA6D-498D-E53F63742D13}"/>
                  </a:ext>
                </a:extLst>
              </p:cNvPr>
              <p:cNvSpPr/>
              <p:nvPr/>
            </p:nvSpPr>
            <p:spPr>
              <a:xfrm>
                <a:off x="7592200" y="2797725"/>
                <a:ext cx="59325" cy="60950"/>
              </a:xfrm>
              <a:custGeom>
                <a:avLst/>
                <a:gdLst/>
                <a:ahLst/>
                <a:cxnLst/>
                <a:rect l="l" t="t" r="r" b="b"/>
                <a:pathLst>
                  <a:path w="2373" h="2438" extrusionOk="0">
                    <a:moveTo>
                      <a:pt x="501" y="1"/>
                    </a:moveTo>
                    <a:lnTo>
                      <a:pt x="501" y="1"/>
                    </a:lnTo>
                    <a:cubicBezTo>
                      <a:pt x="719" y="849"/>
                      <a:pt x="523" y="1741"/>
                      <a:pt x="1" y="2438"/>
                    </a:cubicBezTo>
                    <a:lnTo>
                      <a:pt x="2373" y="2438"/>
                    </a:lnTo>
                    <a:cubicBezTo>
                      <a:pt x="1981" y="1937"/>
                      <a:pt x="1763" y="1328"/>
                      <a:pt x="1763" y="675"/>
                    </a:cubicBezTo>
                    <a:cubicBezTo>
                      <a:pt x="1763" y="458"/>
                      <a:pt x="1807" y="240"/>
                      <a:pt x="1850" y="1"/>
                    </a:cubicBezTo>
                    <a:lnTo>
                      <a:pt x="1850" y="1"/>
                    </a:lnTo>
                    <a:cubicBezTo>
                      <a:pt x="1633" y="66"/>
                      <a:pt x="1415" y="88"/>
                      <a:pt x="1176" y="109"/>
                    </a:cubicBezTo>
                    <a:cubicBezTo>
                      <a:pt x="958" y="88"/>
                      <a:pt x="719" y="66"/>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72;p36">
                <a:extLst>
                  <a:ext uri="{FF2B5EF4-FFF2-40B4-BE49-F238E27FC236}">
                    <a16:creationId xmlns:a16="http://schemas.microsoft.com/office/drawing/2014/main" id="{2A28FA7D-4CA5-BBC2-928D-83AE9BE00D5C}"/>
                  </a:ext>
                </a:extLst>
              </p:cNvPr>
              <p:cNvSpPr/>
              <p:nvPr/>
            </p:nvSpPr>
            <p:spPr>
              <a:xfrm>
                <a:off x="7665650" y="2446875"/>
                <a:ext cx="294850" cy="236100"/>
              </a:xfrm>
              <a:custGeom>
                <a:avLst/>
                <a:gdLst/>
                <a:ahLst/>
                <a:cxnLst/>
                <a:rect l="l" t="t" r="r" b="b"/>
                <a:pathLst>
                  <a:path w="11794" h="9444" extrusionOk="0">
                    <a:moveTo>
                      <a:pt x="1763" y="1"/>
                    </a:moveTo>
                    <a:cubicBezTo>
                      <a:pt x="784" y="22"/>
                      <a:pt x="0" y="827"/>
                      <a:pt x="0" y="1807"/>
                    </a:cubicBezTo>
                    <a:lnTo>
                      <a:pt x="0" y="7703"/>
                    </a:lnTo>
                    <a:cubicBezTo>
                      <a:pt x="0" y="8660"/>
                      <a:pt x="784" y="9444"/>
                      <a:pt x="1763" y="9444"/>
                    </a:cubicBezTo>
                    <a:lnTo>
                      <a:pt x="2981" y="9444"/>
                    </a:lnTo>
                    <a:cubicBezTo>
                      <a:pt x="3558" y="8660"/>
                      <a:pt x="4433" y="8269"/>
                      <a:pt x="5309" y="8269"/>
                    </a:cubicBezTo>
                    <a:cubicBezTo>
                      <a:pt x="6185" y="8269"/>
                      <a:pt x="7061" y="8660"/>
                      <a:pt x="7637" y="9444"/>
                    </a:cubicBezTo>
                    <a:lnTo>
                      <a:pt x="10031" y="9444"/>
                    </a:lnTo>
                    <a:cubicBezTo>
                      <a:pt x="11010" y="9444"/>
                      <a:pt x="11793" y="8660"/>
                      <a:pt x="11793" y="7703"/>
                    </a:cubicBezTo>
                    <a:lnTo>
                      <a:pt x="11793" y="1807"/>
                    </a:lnTo>
                    <a:cubicBezTo>
                      <a:pt x="11793" y="827"/>
                      <a:pt x="11010" y="22"/>
                      <a:pt x="10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73;p36">
                <a:extLst>
                  <a:ext uri="{FF2B5EF4-FFF2-40B4-BE49-F238E27FC236}">
                    <a16:creationId xmlns:a16="http://schemas.microsoft.com/office/drawing/2014/main" id="{CDCB7312-8624-FED2-F813-EBE4E3643CA1}"/>
                  </a:ext>
                </a:extLst>
              </p:cNvPr>
              <p:cNvSpPr/>
              <p:nvPr/>
            </p:nvSpPr>
            <p:spPr>
              <a:xfrm>
                <a:off x="7460575" y="2548600"/>
                <a:ext cx="175725" cy="266025"/>
              </a:xfrm>
              <a:custGeom>
                <a:avLst/>
                <a:gdLst/>
                <a:ahLst/>
                <a:cxnLst/>
                <a:rect l="l" t="t" r="r" b="b"/>
                <a:pathLst>
                  <a:path w="7029" h="10641" extrusionOk="0">
                    <a:moveTo>
                      <a:pt x="1698" y="0"/>
                    </a:moveTo>
                    <a:cubicBezTo>
                      <a:pt x="653" y="631"/>
                      <a:pt x="0" y="1763"/>
                      <a:pt x="0" y="2981"/>
                    </a:cubicBezTo>
                    <a:lnTo>
                      <a:pt x="0" y="10640"/>
                    </a:lnTo>
                    <a:cubicBezTo>
                      <a:pt x="0" y="9030"/>
                      <a:pt x="1306" y="7703"/>
                      <a:pt x="2938" y="7703"/>
                    </a:cubicBezTo>
                    <a:cubicBezTo>
                      <a:pt x="3155" y="7703"/>
                      <a:pt x="3373" y="7746"/>
                      <a:pt x="3612" y="7790"/>
                    </a:cubicBezTo>
                    <a:cubicBezTo>
                      <a:pt x="3547" y="7572"/>
                      <a:pt x="3525" y="7355"/>
                      <a:pt x="3525" y="7137"/>
                    </a:cubicBezTo>
                    <a:cubicBezTo>
                      <a:pt x="3525" y="5505"/>
                      <a:pt x="4831" y="4200"/>
                      <a:pt x="6441" y="4200"/>
                    </a:cubicBezTo>
                    <a:cubicBezTo>
                      <a:pt x="6637" y="4200"/>
                      <a:pt x="6832" y="4222"/>
                      <a:pt x="7028" y="4265"/>
                    </a:cubicBezTo>
                    <a:lnTo>
                      <a:pt x="7028" y="2981"/>
                    </a:lnTo>
                    <a:cubicBezTo>
                      <a:pt x="7028" y="1763"/>
                      <a:pt x="6376" y="631"/>
                      <a:pt x="5331" y="0"/>
                    </a:cubicBezTo>
                    <a:cubicBezTo>
                      <a:pt x="4809" y="436"/>
                      <a:pt x="4167" y="653"/>
                      <a:pt x="3522" y="653"/>
                    </a:cubicBezTo>
                    <a:cubicBezTo>
                      <a:pt x="2878" y="653"/>
                      <a:pt x="2231" y="436"/>
                      <a:pt x="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Title 1">
            <a:extLst>
              <a:ext uri="{FF2B5EF4-FFF2-40B4-BE49-F238E27FC236}">
                <a16:creationId xmlns:a16="http://schemas.microsoft.com/office/drawing/2014/main" id="{A24B7048-847C-13F5-2BDC-10B115355652}"/>
              </a:ext>
            </a:extLst>
          </p:cNvPr>
          <p:cNvSpPr txBox="1">
            <a:spLocks/>
          </p:cNvSpPr>
          <p:nvPr/>
        </p:nvSpPr>
        <p:spPr>
          <a:xfrm>
            <a:off x="766654" y="2180922"/>
            <a:ext cx="4045200" cy="148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1pPr>
            <a:lvl2pPr marR="0" lvl="1"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2pPr>
            <a:lvl3pPr marR="0" lvl="2"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3pPr>
            <a:lvl4pPr marR="0" lvl="3"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4pPr>
            <a:lvl5pPr marR="0" lvl="4"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5pPr>
            <a:lvl6pPr marR="0" lvl="5"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6pPr>
            <a:lvl7pPr marR="0" lvl="6"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7pPr>
            <a:lvl8pPr marR="0" lvl="7"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8pPr>
            <a:lvl9pPr marR="0" lvl="8"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9pPr>
          </a:lstStyle>
          <a:p>
            <a:r>
              <a:rPr lang="en-IN" sz="2800" dirty="0">
                <a:solidFill>
                  <a:srgbClr val="FFC000"/>
                </a:solidFill>
              </a:rPr>
              <a:t>Variable declaration</a:t>
            </a:r>
          </a:p>
          <a:p>
            <a:r>
              <a:rPr lang="en-IN" sz="2800" dirty="0">
                <a:solidFill>
                  <a:srgbClr val="FFC000"/>
                </a:solidFill>
              </a:rPr>
              <a:t>&amp;</a:t>
            </a:r>
          </a:p>
          <a:p>
            <a:r>
              <a:rPr lang="en-IN" sz="2800" dirty="0">
                <a:solidFill>
                  <a:srgbClr val="FFC000"/>
                </a:solidFill>
              </a:rPr>
              <a:t>Defining pins</a:t>
            </a:r>
          </a:p>
          <a:p>
            <a:endParaRPr lang="en-IN" dirty="0">
              <a:solidFill>
                <a:schemeClr val="accent2">
                  <a:lumMod val="75000"/>
                </a:schemeClr>
              </a:solidFill>
            </a:endParaRPr>
          </a:p>
        </p:txBody>
      </p:sp>
      <p:pic>
        <p:nvPicPr>
          <p:cNvPr id="25" name="Picture 24">
            <a:extLst>
              <a:ext uri="{FF2B5EF4-FFF2-40B4-BE49-F238E27FC236}">
                <a16:creationId xmlns:a16="http://schemas.microsoft.com/office/drawing/2014/main" id="{43E6E6D1-76B3-FB3D-980B-B969C2D09DE9}"/>
              </a:ext>
            </a:extLst>
          </p:cNvPr>
          <p:cNvPicPr>
            <a:picLocks noChangeAspect="1"/>
          </p:cNvPicPr>
          <p:nvPr/>
        </p:nvPicPr>
        <p:blipFill>
          <a:blip r:embed="rId2"/>
          <a:stretch>
            <a:fillRect/>
          </a:stretch>
        </p:blipFill>
        <p:spPr>
          <a:xfrm>
            <a:off x="4499209" y="656606"/>
            <a:ext cx="2276676" cy="3943553"/>
          </a:xfrm>
          <a:prstGeom prst="rect">
            <a:avLst/>
          </a:prstGeom>
        </p:spPr>
      </p:pic>
    </p:spTree>
    <p:extLst>
      <p:ext uri="{BB962C8B-B14F-4D97-AF65-F5344CB8AC3E}">
        <p14:creationId xmlns:p14="http://schemas.microsoft.com/office/powerpoint/2010/main" val="420999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02FB-1E18-A59C-B003-FFD8199FD349}"/>
              </a:ext>
            </a:extLst>
          </p:cNvPr>
          <p:cNvSpPr>
            <a:spLocks noGrp="1"/>
          </p:cNvSpPr>
          <p:nvPr>
            <p:ph type="title"/>
          </p:nvPr>
        </p:nvSpPr>
        <p:spPr>
          <a:xfrm>
            <a:off x="960315" y="764771"/>
            <a:ext cx="2842027" cy="313500"/>
          </a:xfrm>
        </p:spPr>
        <p:txBody>
          <a:bodyPr/>
          <a:lstStyle/>
          <a:p>
            <a:r>
              <a:rPr lang="en-IN" dirty="0"/>
              <a:t>Code(sketch)</a:t>
            </a:r>
          </a:p>
        </p:txBody>
      </p:sp>
      <p:grpSp>
        <p:nvGrpSpPr>
          <p:cNvPr id="3" name="Google Shape;2554;p36">
            <a:extLst>
              <a:ext uri="{FF2B5EF4-FFF2-40B4-BE49-F238E27FC236}">
                <a16:creationId xmlns:a16="http://schemas.microsoft.com/office/drawing/2014/main" id="{58C86E4A-4850-867C-4EA5-A5B82D166381}"/>
              </a:ext>
            </a:extLst>
          </p:cNvPr>
          <p:cNvGrpSpPr/>
          <p:nvPr/>
        </p:nvGrpSpPr>
        <p:grpSpPr>
          <a:xfrm>
            <a:off x="457200" y="500068"/>
            <a:ext cx="981341" cy="890589"/>
            <a:chOff x="614352" y="1709252"/>
            <a:chExt cx="2182073" cy="2182196"/>
          </a:xfrm>
        </p:grpSpPr>
        <p:grpSp>
          <p:nvGrpSpPr>
            <p:cNvPr id="4" name="Google Shape;2555;p36">
              <a:extLst>
                <a:ext uri="{FF2B5EF4-FFF2-40B4-BE49-F238E27FC236}">
                  <a16:creationId xmlns:a16="http://schemas.microsoft.com/office/drawing/2014/main" id="{A9AB03DD-D7DC-F7A7-A422-FC6D46BF56C9}"/>
                </a:ext>
              </a:extLst>
            </p:cNvPr>
            <p:cNvGrpSpPr/>
            <p:nvPr/>
          </p:nvGrpSpPr>
          <p:grpSpPr>
            <a:xfrm>
              <a:off x="614352" y="1709252"/>
              <a:ext cx="2182073" cy="2182196"/>
              <a:chOff x="614352" y="1795408"/>
              <a:chExt cx="2182073" cy="2182196"/>
            </a:xfrm>
          </p:grpSpPr>
          <p:sp>
            <p:nvSpPr>
              <p:cNvPr id="19" name="Google Shape;2556;p36">
                <a:extLst>
                  <a:ext uri="{FF2B5EF4-FFF2-40B4-BE49-F238E27FC236}">
                    <a16:creationId xmlns:a16="http://schemas.microsoft.com/office/drawing/2014/main" id="{B42BB711-CDFE-8BCF-6C70-0AA75A7A88BC}"/>
                  </a:ext>
                </a:extLst>
              </p:cNvPr>
              <p:cNvSpPr/>
              <p:nvPr/>
            </p:nvSpPr>
            <p:spPr>
              <a:xfrm>
                <a:off x="614352" y="1795408"/>
                <a:ext cx="2181713" cy="2182196"/>
              </a:xfrm>
              <a:custGeom>
                <a:avLst/>
                <a:gdLst/>
                <a:ahLst/>
                <a:cxnLst/>
                <a:rect l="l" t="t" r="r" b="b"/>
                <a:pathLst>
                  <a:path w="188852" h="188853" extrusionOk="0">
                    <a:moveTo>
                      <a:pt x="94426" y="14415"/>
                    </a:moveTo>
                    <a:cubicBezTo>
                      <a:pt x="138667" y="14415"/>
                      <a:pt x="174491" y="50238"/>
                      <a:pt x="174491" y="94427"/>
                    </a:cubicBezTo>
                    <a:cubicBezTo>
                      <a:pt x="174491" y="138667"/>
                      <a:pt x="138667" y="174491"/>
                      <a:pt x="94426" y="174491"/>
                    </a:cubicBezTo>
                    <a:cubicBezTo>
                      <a:pt x="50238" y="174491"/>
                      <a:pt x="14414" y="138667"/>
                      <a:pt x="14414" y="94427"/>
                    </a:cubicBezTo>
                    <a:cubicBezTo>
                      <a:pt x="14414" y="50238"/>
                      <a:pt x="50238" y="14415"/>
                      <a:pt x="94426" y="14415"/>
                    </a:cubicBezTo>
                    <a:close/>
                    <a:moveTo>
                      <a:pt x="94426" y="1"/>
                    </a:moveTo>
                    <a:cubicBezTo>
                      <a:pt x="42295" y="1"/>
                      <a:pt x="0" y="42295"/>
                      <a:pt x="0" y="94427"/>
                    </a:cubicBezTo>
                    <a:cubicBezTo>
                      <a:pt x="0" y="146610"/>
                      <a:pt x="42295" y="188852"/>
                      <a:pt x="94426" y="188852"/>
                    </a:cubicBezTo>
                    <a:cubicBezTo>
                      <a:pt x="146610" y="188852"/>
                      <a:pt x="188852" y="146610"/>
                      <a:pt x="188852" y="94427"/>
                    </a:cubicBezTo>
                    <a:cubicBezTo>
                      <a:pt x="188852" y="42295"/>
                      <a:pt x="146610" y="1"/>
                      <a:pt x="94426" y="1"/>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57;p36">
                <a:extLst>
                  <a:ext uri="{FF2B5EF4-FFF2-40B4-BE49-F238E27FC236}">
                    <a16:creationId xmlns:a16="http://schemas.microsoft.com/office/drawing/2014/main" id="{B94F7EBD-3414-44BC-1885-6BE7E13CF43E}"/>
                  </a:ext>
                </a:extLst>
              </p:cNvPr>
              <p:cNvSpPr/>
              <p:nvPr/>
            </p:nvSpPr>
            <p:spPr>
              <a:xfrm>
                <a:off x="1705068" y="1795408"/>
                <a:ext cx="1022188" cy="767125"/>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58;p36">
                <a:extLst>
                  <a:ext uri="{FF2B5EF4-FFF2-40B4-BE49-F238E27FC236}">
                    <a16:creationId xmlns:a16="http://schemas.microsoft.com/office/drawing/2014/main" id="{2537C8B8-8F40-58F5-9BD3-3B1583798562}"/>
                  </a:ext>
                </a:extLst>
              </p:cNvPr>
              <p:cNvSpPr/>
              <p:nvPr/>
            </p:nvSpPr>
            <p:spPr>
              <a:xfrm>
                <a:off x="2571555" y="2503994"/>
                <a:ext cx="224869" cy="717877"/>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59;p36">
                <a:extLst>
                  <a:ext uri="{FF2B5EF4-FFF2-40B4-BE49-F238E27FC236}">
                    <a16:creationId xmlns:a16="http://schemas.microsoft.com/office/drawing/2014/main" id="{45985971-C6C3-8F39-AFF0-0D998462F885}"/>
                  </a:ext>
                </a:extLst>
              </p:cNvPr>
              <p:cNvSpPr/>
              <p:nvPr/>
            </p:nvSpPr>
            <p:spPr>
              <a:xfrm>
                <a:off x="1705068" y="3157870"/>
                <a:ext cx="1038593" cy="819400"/>
              </a:xfrm>
              <a:custGeom>
                <a:avLst/>
                <a:gdLst/>
                <a:ahLst/>
                <a:cxnLst/>
                <a:rect l="l" t="t" r="r" b="b"/>
                <a:pathLst>
                  <a:path w="89902" h="70913" extrusionOk="0">
                    <a:moveTo>
                      <a:pt x="76540" y="1"/>
                    </a:moveTo>
                    <a:cubicBezTo>
                      <a:pt x="66493" y="32774"/>
                      <a:pt x="36035" y="56551"/>
                      <a:pt x="0" y="56551"/>
                    </a:cubicBezTo>
                    <a:lnTo>
                      <a:pt x="0" y="70912"/>
                    </a:lnTo>
                    <a:cubicBezTo>
                      <a:pt x="42032" y="70912"/>
                      <a:pt x="77645" y="43505"/>
                      <a:pt x="89902" y="5524"/>
                    </a:cubicBezTo>
                    <a:lnTo>
                      <a:pt x="76540" y="1"/>
                    </a:ln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560;p36">
              <a:extLst>
                <a:ext uri="{FF2B5EF4-FFF2-40B4-BE49-F238E27FC236}">
                  <a16:creationId xmlns:a16="http://schemas.microsoft.com/office/drawing/2014/main" id="{E59AB2CF-6C56-6E0E-3DCE-96E274CAA031}"/>
                </a:ext>
              </a:extLst>
            </p:cNvPr>
            <p:cNvGrpSpPr/>
            <p:nvPr/>
          </p:nvGrpSpPr>
          <p:grpSpPr>
            <a:xfrm>
              <a:off x="1302443" y="2397430"/>
              <a:ext cx="805879" cy="805829"/>
              <a:chOff x="7460575" y="2446875"/>
              <a:chExt cx="499925" cy="499925"/>
            </a:xfrm>
          </p:grpSpPr>
          <p:sp>
            <p:nvSpPr>
              <p:cNvPr id="6" name="Google Shape;2561;p36">
                <a:extLst>
                  <a:ext uri="{FF2B5EF4-FFF2-40B4-BE49-F238E27FC236}">
                    <a16:creationId xmlns:a16="http://schemas.microsoft.com/office/drawing/2014/main" id="{167FB9D2-0E6F-B75D-3153-9A9FE0BA2E4D}"/>
                  </a:ext>
                </a:extLst>
              </p:cNvPr>
              <p:cNvSpPr/>
              <p:nvPr/>
            </p:nvSpPr>
            <p:spPr>
              <a:xfrm>
                <a:off x="7562825" y="2682950"/>
                <a:ext cx="102850" cy="88100"/>
              </a:xfrm>
              <a:custGeom>
                <a:avLst/>
                <a:gdLst/>
                <a:ahLst/>
                <a:cxnLst/>
                <a:rect l="l" t="t" r="r" b="b"/>
                <a:pathLst>
                  <a:path w="4114" h="3524" extrusionOk="0">
                    <a:moveTo>
                      <a:pt x="2351" y="1"/>
                    </a:moveTo>
                    <a:cubicBezTo>
                      <a:pt x="784" y="1"/>
                      <a:pt x="1" y="1894"/>
                      <a:pt x="1111" y="3003"/>
                    </a:cubicBezTo>
                    <a:cubicBezTo>
                      <a:pt x="1470" y="3363"/>
                      <a:pt x="1911" y="3523"/>
                      <a:pt x="2344" y="3523"/>
                    </a:cubicBezTo>
                    <a:cubicBezTo>
                      <a:pt x="3248" y="3523"/>
                      <a:pt x="4113" y="2822"/>
                      <a:pt x="4113" y="1763"/>
                    </a:cubicBezTo>
                    <a:cubicBezTo>
                      <a:pt x="4113" y="784"/>
                      <a:pt x="3330" y="1"/>
                      <a:pt x="23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2;p36">
                <a:extLst>
                  <a:ext uri="{FF2B5EF4-FFF2-40B4-BE49-F238E27FC236}">
                    <a16:creationId xmlns:a16="http://schemas.microsoft.com/office/drawing/2014/main" id="{572AAF9D-2C4E-B0E1-98A4-577A69D83B78}"/>
                  </a:ext>
                </a:extLst>
              </p:cNvPr>
              <p:cNvSpPr/>
              <p:nvPr/>
            </p:nvSpPr>
            <p:spPr>
              <a:xfrm>
                <a:off x="7739625" y="2682950"/>
                <a:ext cx="102825" cy="88100"/>
              </a:xfrm>
              <a:custGeom>
                <a:avLst/>
                <a:gdLst/>
                <a:ahLst/>
                <a:cxnLst/>
                <a:rect l="l" t="t" r="r" b="b"/>
                <a:pathLst>
                  <a:path w="4113" h="3524" extrusionOk="0">
                    <a:moveTo>
                      <a:pt x="2350" y="1"/>
                    </a:moveTo>
                    <a:cubicBezTo>
                      <a:pt x="784" y="1"/>
                      <a:pt x="0" y="1894"/>
                      <a:pt x="1110" y="3003"/>
                    </a:cubicBezTo>
                    <a:cubicBezTo>
                      <a:pt x="1469" y="3363"/>
                      <a:pt x="1911" y="3523"/>
                      <a:pt x="2344" y="3523"/>
                    </a:cubicBezTo>
                    <a:cubicBezTo>
                      <a:pt x="3247" y="3523"/>
                      <a:pt x="4113" y="2822"/>
                      <a:pt x="4113" y="1763"/>
                    </a:cubicBezTo>
                    <a:cubicBezTo>
                      <a:pt x="4113" y="784"/>
                      <a:pt x="3329" y="1"/>
                      <a:pt x="2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63;p36">
                <a:extLst>
                  <a:ext uri="{FF2B5EF4-FFF2-40B4-BE49-F238E27FC236}">
                    <a16:creationId xmlns:a16="http://schemas.microsoft.com/office/drawing/2014/main" id="{33E0409F-84E8-D3C6-903C-6D85B742B9F1}"/>
                  </a:ext>
                </a:extLst>
              </p:cNvPr>
              <p:cNvSpPr/>
              <p:nvPr/>
            </p:nvSpPr>
            <p:spPr>
              <a:xfrm>
                <a:off x="7475250" y="2771075"/>
                <a:ext cx="102850" cy="87725"/>
              </a:xfrm>
              <a:custGeom>
                <a:avLst/>
                <a:gdLst/>
                <a:ahLst/>
                <a:cxnLst/>
                <a:rect l="l" t="t" r="r" b="b"/>
                <a:pathLst>
                  <a:path w="4114" h="3509" extrusionOk="0">
                    <a:moveTo>
                      <a:pt x="2351" y="0"/>
                    </a:moveTo>
                    <a:cubicBezTo>
                      <a:pt x="784" y="0"/>
                      <a:pt x="1" y="1893"/>
                      <a:pt x="1111" y="3003"/>
                    </a:cubicBezTo>
                    <a:cubicBezTo>
                      <a:pt x="1466" y="3352"/>
                      <a:pt x="1902" y="3508"/>
                      <a:pt x="2331" y="3508"/>
                    </a:cubicBezTo>
                    <a:cubicBezTo>
                      <a:pt x="3239" y="3508"/>
                      <a:pt x="4113" y="2806"/>
                      <a:pt x="4113" y="1741"/>
                    </a:cubicBezTo>
                    <a:cubicBezTo>
                      <a:pt x="4091" y="784"/>
                      <a:pt x="3308"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4;p36">
                <a:extLst>
                  <a:ext uri="{FF2B5EF4-FFF2-40B4-BE49-F238E27FC236}">
                    <a16:creationId xmlns:a16="http://schemas.microsoft.com/office/drawing/2014/main" id="{2C741AAD-3CC2-21E2-71DE-235D0A6F25B2}"/>
                  </a:ext>
                </a:extLst>
              </p:cNvPr>
              <p:cNvSpPr/>
              <p:nvPr/>
            </p:nvSpPr>
            <p:spPr>
              <a:xfrm>
                <a:off x="7504625" y="2446875"/>
                <a:ext cx="88150" cy="88700"/>
              </a:xfrm>
              <a:custGeom>
                <a:avLst/>
                <a:gdLst/>
                <a:ahLst/>
                <a:cxnLst/>
                <a:rect l="l" t="t" r="r" b="b"/>
                <a:pathLst>
                  <a:path w="3526" h="3548" extrusionOk="0">
                    <a:moveTo>
                      <a:pt x="1763" y="1"/>
                    </a:moveTo>
                    <a:cubicBezTo>
                      <a:pt x="784" y="22"/>
                      <a:pt x="1" y="827"/>
                      <a:pt x="1" y="1807"/>
                    </a:cubicBezTo>
                    <a:cubicBezTo>
                      <a:pt x="1" y="2764"/>
                      <a:pt x="784" y="3547"/>
                      <a:pt x="1763" y="3547"/>
                    </a:cubicBezTo>
                    <a:cubicBezTo>
                      <a:pt x="2721" y="3547"/>
                      <a:pt x="3504" y="2764"/>
                      <a:pt x="3504" y="1807"/>
                    </a:cubicBezTo>
                    <a:cubicBezTo>
                      <a:pt x="3526" y="827"/>
                      <a:pt x="2742" y="22"/>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5;p36">
                <a:extLst>
                  <a:ext uri="{FF2B5EF4-FFF2-40B4-BE49-F238E27FC236}">
                    <a16:creationId xmlns:a16="http://schemas.microsoft.com/office/drawing/2014/main" id="{FAEC7D0A-1592-90DE-0241-677D32946C1B}"/>
                  </a:ext>
                </a:extLst>
              </p:cNvPr>
              <p:cNvSpPr/>
              <p:nvPr/>
            </p:nvSpPr>
            <p:spPr>
              <a:xfrm>
                <a:off x="7460575" y="2873325"/>
                <a:ext cx="146900" cy="73475"/>
              </a:xfrm>
              <a:custGeom>
                <a:avLst/>
                <a:gdLst/>
                <a:ahLst/>
                <a:cxnLst/>
                <a:rect l="l" t="t" r="r" b="b"/>
                <a:pathLst>
                  <a:path w="5876" h="2939" extrusionOk="0">
                    <a:moveTo>
                      <a:pt x="1197" y="1"/>
                    </a:moveTo>
                    <a:cubicBezTo>
                      <a:pt x="436" y="545"/>
                      <a:pt x="0" y="1415"/>
                      <a:pt x="0" y="2351"/>
                    </a:cubicBezTo>
                    <a:cubicBezTo>
                      <a:pt x="0" y="2677"/>
                      <a:pt x="261" y="2938"/>
                      <a:pt x="588" y="2938"/>
                    </a:cubicBezTo>
                    <a:lnTo>
                      <a:pt x="5266" y="2938"/>
                    </a:lnTo>
                    <a:cubicBezTo>
                      <a:pt x="5592" y="2938"/>
                      <a:pt x="5875" y="2677"/>
                      <a:pt x="5875" y="2351"/>
                    </a:cubicBezTo>
                    <a:cubicBezTo>
                      <a:pt x="5853" y="1415"/>
                      <a:pt x="5418" y="545"/>
                      <a:pt x="4678" y="1"/>
                    </a:cubicBezTo>
                    <a:cubicBezTo>
                      <a:pt x="4156" y="393"/>
                      <a:pt x="3542" y="588"/>
                      <a:pt x="2930" y="588"/>
                    </a:cubicBezTo>
                    <a:cubicBezTo>
                      <a:pt x="2318" y="588"/>
                      <a:pt x="1708" y="393"/>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6;p36">
                <a:extLst>
                  <a:ext uri="{FF2B5EF4-FFF2-40B4-BE49-F238E27FC236}">
                    <a16:creationId xmlns:a16="http://schemas.microsoft.com/office/drawing/2014/main" id="{6D653294-4FA8-CFB9-0272-26F0248237E7}"/>
                  </a:ext>
                </a:extLst>
              </p:cNvPr>
              <p:cNvSpPr/>
              <p:nvPr/>
            </p:nvSpPr>
            <p:spPr>
              <a:xfrm>
                <a:off x="7664000" y="2771025"/>
                <a:ext cx="91425" cy="87700"/>
              </a:xfrm>
              <a:custGeom>
                <a:avLst/>
                <a:gdLst/>
                <a:ahLst/>
                <a:cxnLst/>
                <a:rect l="l" t="t" r="r" b="b"/>
                <a:pathLst>
                  <a:path w="3657" h="3508" extrusionOk="0">
                    <a:moveTo>
                      <a:pt x="1751" y="1"/>
                    </a:moveTo>
                    <a:cubicBezTo>
                      <a:pt x="785" y="1"/>
                      <a:pt x="1" y="789"/>
                      <a:pt x="1" y="1743"/>
                    </a:cubicBezTo>
                    <a:cubicBezTo>
                      <a:pt x="1" y="2718"/>
                      <a:pt x="785" y="3507"/>
                      <a:pt x="1751" y="3507"/>
                    </a:cubicBezTo>
                    <a:cubicBezTo>
                      <a:pt x="1777" y="3507"/>
                      <a:pt x="1803" y="3507"/>
                      <a:pt x="1829" y="3506"/>
                    </a:cubicBezTo>
                    <a:cubicBezTo>
                      <a:pt x="1855" y="3507"/>
                      <a:pt x="1880" y="3507"/>
                      <a:pt x="1906" y="3507"/>
                    </a:cubicBezTo>
                    <a:cubicBezTo>
                      <a:pt x="2872" y="3507"/>
                      <a:pt x="3656" y="2718"/>
                      <a:pt x="3656" y="1743"/>
                    </a:cubicBezTo>
                    <a:cubicBezTo>
                      <a:pt x="3656" y="789"/>
                      <a:pt x="2872" y="1"/>
                      <a:pt x="1906" y="1"/>
                    </a:cubicBezTo>
                    <a:cubicBezTo>
                      <a:pt x="1880" y="1"/>
                      <a:pt x="1855" y="1"/>
                      <a:pt x="1829" y="2"/>
                    </a:cubicBezTo>
                    <a:cubicBezTo>
                      <a:pt x="1803"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67;p36">
                <a:extLst>
                  <a:ext uri="{FF2B5EF4-FFF2-40B4-BE49-F238E27FC236}">
                    <a16:creationId xmlns:a16="http://schemas.microsoft.com/office/drawing/2014/main" id="{922CB02C-9507-312A-9CEE-049D4DBC6D24}"/>
                  </a:ext>
                </a:extLst>
              </p:cNvPr>
              <p:cNvSpPr/>
              <p:nvPr/>
            </p:nvSpPr>
            <p:spPr>
              <a:xfrm>
                <a:off x="7636275" y="2873325"/>
                <a:ext cx="147425" cy="73475"/>
              </a:xfrm>
              <a:custGeom>
                <a:avLst/>
                <a:gdLst/>
                <a:ahLst/>
                <a:cxnLst/>
                <a:rect l="l" t="t" r="r" b="b"/>
                <a:pathLst>
                  <a:path w="5897" h="2939" extrusionOk="0">
                    <a:moveTo>
                      <a:pt x="1197" y="1"/>
                    </a:moveTo>
                    <a:cubicBezTo>
                      <a:pt x="435" y="545"/>
                      <a:pt x="0" y="1415"/>
                      <a:pt x="0" y="2351"/>
                    </a:cubicBezTo>
                    <a:cubicBezTo>
                      <a:pt x="0" y="2677"/>
                      <a:pt x="261" y="2938"/>
                      <a:pt x="588" y="2938"/>
                    </a:cubicBezTo>
                    <a:lnTo>
                      <a:pt x="5309" y="2938"/>
                    </a:lnTo>
                    <a:cubicBezTo>
                      <a:pt x="5636" y="2938"/>
                      <a:pt x="5897" y="2677"/>
                      <a:pt x="5897" y="2351"/>
                    </a:cubicBezTo>
                    <a:cubicBezTo>
                      <a:pt x="5897" y="1415"/>
                      <a:pt x="5462" y="545"/>
                      <a:pt x="4722" y="1"/>
                    </a:cubicBezTo>
                    <a:cubicBezTo>
                      <a:pt x="4200" y="371"/>
                      <a:pt x="3569" y="588"/>
                      <a:pt x="2938" y="588"/>
                    </a:cubicBezTo>
                    <a:cubicBezTo>
                      <a:pt x="2307" y="588"/>
                      <a:pt x="1697" y="371"/>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68;p36">
                <a:extLst>
                  <a:ext uri="{FF2B5EF4-FFF2-40B4-BE49-F238E27FC236}">
                    <a16:creationId xmlns:a16="http://schemas.microsoft.com/office/drawing/2014/main" id="{FF9C75D4-38D0-6210-6F2E-BAA601408F02}"/>
                  </a:ext>
                </a:extLst>
              </p:cNvPr>
              <p:cNvSpPr/>
              <p:nvPr/>
            </p:nvSpPr>
            <p:spPr>
              <a:xfrm>
                <a:off x="7840250" y="2771025"/>
                <a:ext cx="91400" cy="87700"/>
              </a:xfrm>
              <a:custGeom>
                <a:avLst/>
                <a:gdLst/>
                <a:ahLst/>
                <a:cxnLst/>
                <a:rect l="l" t="t" r="r" b="b"/>
                <a:pathLst>
                  <a:path w="3656" h="3508" extrusionOk="0">
                    <a:moveTo>
                      <a:pt x="1751" y="1"/>
                    </a:moveTo>
                    <a:cubicBezTo>
                      <a:pt x="785" y="1"/>
                      <a:pt x="1" y="789"/>
                      <a:pt x="1" y="1743"/>
                    </a:cubicBezTo>
                    <a:cubicBezTo>
                      <a:pt x="1" y="2718"/>
                      <a:pt x="785" y="3507"/>
                      <a:pt x="1751" y="3507"/>
                    </a:cubicBezTo>
                    <a:cubicBezTo>
                      <a:pt x="1777" y="3507"/>
                      <a:pt x="1802" y="3507"/>
                      <a:pt x="1828" y="3506"/>
                    </a:cubicBezTo>
                    <a:cubicBezTo>
                      <a:pt x="1854" y="3507"/>
                      <a:pt x="1880" y="3507"/>
                      <a:pt x="1906" y="3507"/>
                    </a:cubicBezTo>
                    <a:cubicBezTo>
                      <a:pt x="2871" y="3507"/>
                      <a:pt x="3656" y="2718"/>
                      <a:pt x="3656" y="1743"/>
                    </a:cubicBezTo>
                    <a:cubicBezTo>
                      <a:pt x="3656" y="789"/>
                      <a:pt x="2871" y="1"/>
                      <a:pt x="1906" y="1"/>
                    </a:cubicBezTo>
                    <a:cubicBezTo>
                      <a:pt x="1880" y="1"/>
                      <a:pt x="1854" y="1"/>
                      <a:pt x="1828" y="2"/>
                    </a:cubicBezTo>
                    <a:cubicBezTo>
                      <a:pt x="1802"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9;p36">
                <a:extLst>
                  <a:ext uri="{FF2B5EF4-FFF2-40B4-BE49-F238E27FC236}">
                    <a16:creationId xmlns:a16="http://schemas.microsoft.com/office/drawing/2014/main" id="{59B6C330-BF54-BA70-A697-EC48F106D70E}"/>
                  </a:ext>
                </a:extLst>
              </p:cNvPr>
              <p:cNvSpPr/>
              <p:nvPr/>
            </p:nvSpPr>
            <p:spPr>
              <a:xfrm>
                <a:off x="7813050" y="2873325"/>
                <a:ext cx="147450" cy="73475"/>
              </a:xfrm>
              <a:custGeom>
                <a:avLst/>
                <a:gdLst/>
                <a:ahLst/>
                <a:cxnLst/>
                <a:rect l="l" t="t" r="r" b="b"/>
                <a:pathLst>
                  <a:path w="5898" h="2939" extrusionOk="0">
                    <a:moveTo>
                      <a:pt x="1176" y="1"/>
                    </a:moveTo>
                    <a:cubicBezTo>
                      <a:pt x="436" y="545"/>
                      <a:pt x="1" y="1415"/>
                      <a:pt x="1" y="2351"/>
                    </a:cubicBezTo>
                    <a:cubicBezTo>
                      <a:pt x="1" y="2677"/>
                      <a:pt x="262" y="2938"/>
                      <a:pt x="588" y="2938"/>
                    </a:cubicBezTo>
                    <a:lnTo>
                      <a:pt x="5310" y="2938"/>
                    </a:lnTo>
                    <a:cubicBezTo>
                      <a:pt x="5636" y="2938"/>
                      <a:pt x="5897" y="2677"/>
                      <a:pt x="5897" y="2351"/>
                    </a:cubicBezTo>
                    <a:cubicBezTo>
                      <a:pt x="5897" y="1415"/>
                      <a:pt x="5462" y="545"/>
                      <a:pt x="4700" y="1"/>
                    </a:cubicBezTo>
                    <a:cubicBezTo>
                      <a:pt x="4200" y="371"/>
                      <a:pt x="3569" y="588"/>
                      <a:pt x="2938" y="588"/>
                    </a:cubicBezTo>
                    <a:cubicBezTo>
                      <a:pt x="2307" y="588"/>
                      <a:pt x="1698" y="371"/>
                      <a:pt x="1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70;p36">
                <a:extLst>
                  <a:ext uri="{FF2B5EF4-FFF2-40B4-BE49-F238E27FC236}">
                    <a16:creationId xmlns:a16="http://schemas.microsoft.com/office/drawing/2014/main" id="{E8670D72-47BB-5883-D52F-ADD748E0737F}"/>
                  </a:ext>
                </a:extLst>
              </p:cNvPr>
              <p:cNvSpPr/>
              <p:nvPr/>
            </p:nvSpPr>
            <p:spPr>
              <a:xfrm>
                <a:off x="7768450" y="2797725"/>
                <a:ext cx="59850" cy="60950"/>
              </a:xfrm>
              <a:custGeom>
                <a:avLst/>
                <a:gdLst/>
                <a:ahLst/>
                <a:cxnLst/>
                <a:rect l="l" t="t" r="r" b="b"/>
                <a:pathLst>
                  <a:path w="2394" h="2438" extrusionOk="0">
                    <a:moveTo>
                      <a:pt x="523" y="1"/>
                    </a:moveTo>
                    <a:lnTo>
                      <a:pt x="523" y="1"/>
                    </a:lnTo>
                    <a:cubicBezTo>
                      <a:pt x="740" y="849"/>
                      <a:pt x="544" y="1763"/>
                      <a:pt x="1" y="2438"/>
                    </a:cubicBezTo>
                    <a:lnTo>
                      <a:pt x="2394" y="2438"/>
                    </a:lnTo>
                    <a:cubicBezTo>
                      <a:pt x="2002" y="1937"/>
                      <a:pt x="1785" y="1328"/>
                      <a:pt x="1785" y="675"/>
                    </a:cubicBezTo>
                    <a:cubicBezTo>
                      <a:pt x="1785" y="458"/>
                      <a:pt x="1806" y="240"/>
                      <a:pt x="1872" y="1"/>
                    </a:cubicBezTo>
                    <a:lnTo>
                      <a:pt x="1872" y="1"/>
                    </a:lnTo>
                    <a:cubicBezTo>
                      <a:pt x="1654" y="66"/>
                      <a:pt x="1426" y="99"/>
                      <a:pt x="1197" y="99"/>
                    </a:cubicBezTo>
                    <a:cubicBezTo>
                      <a:pt x="969" y="99"/>
                      <a:pt x="740" y="66"/>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71;p36">
                <a:extLst>
                  <a:ext uri="{FF2B5EF4-FFF2-40B4-BE49-F238E27FC236}">
                    <a16:creationId xmlns:a16="http://schemas.microsoft.com/office/drawing/2014/main" id="{1D49BECF-51CA-CA6D-498D-E53F63742D13}"/>
                  </a:ext>
                </a:extLst>
              </p:cNvPr>
              <p:cNvSpPr/>
              <p:nvPr/>
            </p:nvSpPr>
            <p:spPr>
              <a:xfrm>
                <a:off x="7592200" y="2797725"/>
                <a:ext cx="59325" cy="60950"/>
              </a:xfrm>
              <a:custGeom>
                <a:avLst/>
                <a:gdLst/>
                <a:ahLst/>
                <a:cxnLst/>
                <a:rect l="l" t="t" r="r" b="b"/>
                <a:pathLst>
                  <a:path w="2373" h="2438" extrusionOk="0">
                    <a:moveTo>
                      <a:pt x="501" y="1"/>
                    </a:moveTo>
                    <a:lnTo>
                      <a:pt x="501" y="1"/>
                    </a:lnTo>
                    <a:cubicBezTo>
                      <a:pt x="719" y="849"/>
                      <a:pt x="523" y="1741"/>
                      <a:pt x="1" y="2438"/>
                    </a:cubicBezTo>
                    <a:lnTo>
                      <a:pt x="2373" y="2438"/>
                    </a:lnTo>
                    <a:cubicBezTo>
                      <a:pt x="1981" y="1937"/>
                      <a:pt x="1763" y="1328"/>
                      <a:pt x="1763" y="675"/>
                    </a:cubicBezTo>
                    <a:cubicBezTo>
                      <a:pt x="1763" y="458"/>
                      <a:pt x="1807" y="240"/>
                      <a:pt x="1850" y="1"/>
                    </a:cubicBezTo>
                    <a:lnTo>
                      <a:pt x="1850" y="1"/>
                    </a:lnTo>
                    <a:cubicBezTo>
                      <a:pt x="1633" y="66"/>
                      <a:pt x="1415" y="88"/>
                      <a:pt x="1176" y="109"/>
                    </a:cubicBezTo>
                    <a:cubicBezTo>
                      <a:pt x="958" y="88"/>
                      <a:pt x="719" y="66"/>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72;p36">
                <a:extLst>
                  <a:ext uri="{FF2B5EF4-FFF2-40B4-BE49-F238E27FC236}">
                    <a16:creationId xmlns:a16="http://schemas.microsoft.com/office/drawing/2014/main" id="{2A28FA7D-4CA5-BBC2-928D-83AE9BE00D5C}"/>
                  </a:ext>
                </a:extLst>
              </p:cNvPr>
              <p:cNvSpPr/>
              <p:nvPr/>
            </p:nvSpPr>
            <p:spPr>
              <a:xfrm>
                <a:off x="7665650" y="2446875"/>
                <a:ext cx="294850" cy="236100"/>
              </a:xfrm>
              <a:custGeom>
                <a:avLst/>
                <a:gdLst/>
                <a:ahLst/>
                <a:cxnLst/>
                <a:rect l="l" t="t" r="r" b="b"/>
                <a:pathLst>
                  <a:path w="11794" h="9444" extrusionOk="0">
                    <a:moveTo>
                      <a:pt x="1763" y="1"/>
                    </a:moveTo>
                    <a:cubicBezTo>
                      <a:pt x="784" y="22"/>
                      <a:pt x="0" y="827"/>
                      <a:pt x="0" y="1807"/>
                    </a:cubicBezTo>
                    <a:lnTo>
                      <a:pt x="0" y="7703"/>
                    </a:lnTo>
                    <a:cubicBezTo>
                      <a:pt x="0" y="8660"/>
                      <a:pt x="784" y="9444"/>
                      <a:pt x="1763" y="9444"/>
                    </a:cubicBezTo>
                    <a:lnTo>
                      <a:pt x="2981" y="9444"/>
                    </a:lnTo>
                    <a:cubicBezTo>
                      <a:pt x="3558" y="8660"/>
                      <a:pt x="4433" y="8269"/>
                      <a:pt x="5309" y="8269"/>
                    </a:cubicBezTo>
                    <a:cubicBezTo>
                      <a:pt x="6185" y="8269"/>
                      <a:pt x="7061" y="8660"/>
                      <a:pt x="7637" y="9444"/>
                    </a:cubicBezTo>
                    <a:lnTo>
                      <a:pt x="10031" y="9444"/>
                    </a:lnTo>
                    <a:cubicBezTo>
                      <a:pt x="11010" y="9444"/>
                      <a:pt x="11793" y="8660"/>
                      <a:pt x="11793" y="7703"/>
                    </a:cubicBezTo>
                    <a:lnTo>
                      <a:pt x="11793" y="1807"/>
                    </a:lnTo>
                    <a:cubicBezTo>
                      <a:pt x="11793" y="827"/>
                      <a:pt x="11010" y="22"/>
                      <a:pt x="10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73;p36">
                <a:extLst>
                  <a:ext uri="{FF2B5EF4-FFF2-40B4-BE49-F238E27FC236}">
                    <a16:creationId xmlns:a16="http://schemas.microsoft.com/office/drawing/2014/main" id="{CDCB7312-8624-FED2-F813-EBE4E3643CA1}"/>
                  </a:ext>
                </a:extLst>
              </p:cNvPr>
              <p:cNvSpPr/>
              <p:nvPr/>
            </p:nvSpPr>
            <p:spPr>
              <a:xfrm>
                <a:off x="7460575" y="2548600"/>
                <a:ext cx="175725" cy="266025"/>
              </a:xfrm>
              <a:custGeom>
                <a:avLst/>
                <a:gdLst/>
                <a:ahLst/>
                <a:cxnLst/>
                <a:rect l="l" t="t" r="r" b="b"/>
                <a:pathLst>
                  <a:path w="7029" h="10641" extrusionOk="0">
                    <a:moveTo>
                      <a:pt x="1698" y="0"/>
                    </a:moveTo>
                    <a:cubicBezTo>
                      <a:pt x="653" y="631"/>
                      <a:pt x="0" y="1763"/>
                      <a:pt x="0" y="2981"/>
                    </a:cubicBezTo>
                    <a:lnTo>
                      <a:pt x="0" y="10640"/>
                    </a:lnTo>
                    <a:cubicBezTo>
                      <a:pt x="0" y="9030"/>
                      <a:pt x="1306" y="7703"/>
                      <a:pt x="2938" y="7703"/>
                    </a:cubicBezTo>
                    <a:cubicBezTo>
                      <a:pt x="3155" y="7703"/>
                      <a:pt x="3373" y="7746"/>
                      <a:pt x="3612" y="7790"/>
                    </a:cubicBezTo>
                    <a:cubicBezTo>
                      <a:pt x="3547" y="7572"/>
                      <a:pt x="3525" y="7355"/>
                      <a:pt x="3525" y="7137"/>
                    </a:cubicBezTo>
                    <a:cubicBezTo>
                      <a:pt x="3525" y="5505"/>
                      <a:pt x="4831" y="4200"/>
                      <a:pt x="6441" y="4200"/>
                    </a:cubicBezTo>
                    <a:cubicBezTo>
                      <a:pt x="6637" y="4200"/>
                      <a:pt x="6832" y="4222"/>
                      <a:pt x="7028" y="4265"/>
                    </a:cubicBezTo>
                    <a:lnTo>
                      <a:pt x="7028" y="2981"/>
                    </a:lnTo>
                    <a:cubicBezTo>
                      <a:pt x="7028" y="1763"/>
                      <a:pt x="6376" y="631"/>
                      <a:pt x="5331" y="0"/>
                    </a:cubicBezTo>
                    <a:cubicBezTo>
                      <a:pt x="4809" y="436"/>
                      <a:pt x="4167" y="653"/>
                      <a:pt x="3522" y="653"/>
                    </a:cubicBezTo>
                    <a:cubicBezTo>
                      <a:pt x="2878" y="653"/>
                      <a:pt x="2231" y="436"/>
                      <a:pt x="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Title 1">
            <a:extLst>
              <a:ext uri="{FF2B5EF4-FFF2-40B4-BE49-F238E27FC236}">
                <a16:creationId xmlns:a16="http://schemas.microsoft.com/office/drawing/2014/main" id="{A24B7048-847C-13F5-2BDC-10B115355652}"/>
              </a:ext>
            </a:extLst>
          </p:cNvPr>
          <p:cNvSpPr txBox="1">
            <a:spLocks/>
          </p:cNvSpPr>
          <p:nvPr/>
        </p:nvSpPr>
        <p:spPr>
          <a:xfrm>
            <a:off x="727549" y="2018189"/>
            <a:ext cx="3538759" cy="148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1pPr>
            <a:lvl2pPr marR="0" lvl="1"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2pPr>
            <a:lvl3pPr marR="0" lvl="2"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3pPr>
            <a:lvl4pPr marR="0" lvl="3"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4pPr>
            <a:lvl5pPr marR="0" lvl="4"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5pPr>
            <a:lvl6pPr marR="0" lvl="5"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6pPr>
            <a:lvl7pPr marR="0" lvl="6"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7pPr>
            <a:lvl8pPr marR="0" lvl="7"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8pPr>
            <a:lvl9pPr marR="0" lvl="8"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9pPr>
          </a:lstStyle>
          <a:p>
            <a:r>
              <a:rPr lang="en-IN" sz="2800" dirty="0">
                <a:solidFill>
                  <a:schemeClr val="accent2">
                    <a:lumMod val="75000"/>
                  </a:schemeClr>
                </a:solidFill>
              </a:rPr>
              <a:t>Void setup </a:t>
            </a:r>
          </a:p>
          <a:p>
            <a:endParaRPr lang="en-IN" dirty="0">
              <a:solidFill>
                <a:schemeClr val="accent2">
                  <a:lumMod val="75000"/>
                </a:schemeClr>
              </a:solidFill>
            </a:endParaRPr>
          </a:p>
        </p:txBody>
      </p:sp>
      <p:pic>
        <p:nvPicPr>
          <p:cNvPr id="26" name="Picture 25">
            <a:extLst>
              <a:ext uri="{FF2B5EF4-FFF2-40B4-BE49-F238E27FC236}">
                <a16:creationId xmlns:a16="http://schemas.microsoft.com/office/drawing/2014/main" id="{5FC12C7C-5E4D-1F0B-BFE5-CC0307A03CE0}"/>
              </a:ext>
            </a:extLst>
          </p:cNvPr>
          <p:cNvPicPr>
            <a:picLocks noChangeAspect="1"/>
          </p:cNvPicPr>
          <p:nvPr/>
        </p:nvPicPr>
        <p:blipFill>
          <a:blip r:embed="rId2"/>
          <a:stretch>
            <a:fillRect/>
          </a:stretch>
        </p:blipFill>
        <p:spPr>
          <a:xfrm>
            <a:off x="4299904" y="1223315"/>
            <a:ext cx="3185086" cy="3100712"/>
          </a:xfrm>
          <a:prstGeom prst="rect">
            <a:avLst/>
          </a:prstGeom>
        </p:spPr>
      </p:pic>
    </p:spTree>
    <p:extLst>
      <p:ext uri="{BB962C8B-B14F-4D97-AF65-F5344CB8AC3E}">
        <p14:creationId xmlns:p14="http://schemas.microsoft.com/office/powerpoint/2010/main" val="2360910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02FB-1E18-A59C-B003-FFD8199FD349}"/>
              </a:ext>
            </a:extLst>
          </p:cNvPr>
          <p:cNvSpPr>
            <a:spLocks noGrp="1"/>
          </p:cNvSpPr>
          <p:nvPr>
            <p:ph type="title"/>
          </p:nvPr>
        </p:nvSpPr>
        <p:spPr>
          <a:xfrm>
            <a:off x="960315" y="764771"/>
            <a:ext cx="2842027" cy="313500"/>
          </a:xfrm>
        </p:spPr>
        <p:txBody>
          <a:bodyPr/>
          <a:lstStyle/>
          <a:p>
            <a:r>
              <a:rPr lang="en-IN" dirty="0"/>
              <a:t>Code(sketch)</a:t>
            </a:r>
          </a:p>
        </p:txBody>
      </p:sp>
      <p:grpSp>
        <p:nvGrpSpPr>
          <p:cNvPr id="3" name="Google Shape;2554;p36">
            <a:extLst>
              <a:ext uri="{FF2B5EF4-FFF2-40B4-BE49-F238E27FC236}">
                <a16:creationId xmlns:a16="http://schemas.microsoft.com/office/drawing/2014/main" id="{58C86E4A-4850-867C-4EA5-A5B82D166381}"/>
              </a:ext>
            </a:extLst>
          </p:cNvPr>
          <p:cNvGrpSpPr/>
          <p:nvPr/>
        </p:nvGrpSpPr>
        <p:grpSpPr>
          <a:xfrm>
            <a:off x="457200" y="500068"/>
            <a:ext cx="981341" cy="890589"/>
            <a:chOff x="614352" y="1709252"/>
            <a:chExt cx="2182073" cy="2182196"/>
          </a:xfrm>
        </p:grpSpPr>
        <p:grpSp>
          <p:nvGrpSpPr>
            <p:cNvPr id="4" name="Google Shape;2555;p36">
              <a:extLst>
                <a:ext uri="{FF2B5EF4-FFF2-40B4-BE49-F238E27FC236}">
                  <a16:creationId xmlns:a16="http://schemas.microsoft.com/office/drawing/2014/main" id="{A9AB03DD-D7DC-F7A7-A422-FC6D46BF56C9}"/>
                </a:ext>
              </a:extLst>
            </p:cNvPr>
            <p:cNvGrpSpPr/>
            <p:nvPr/>
          </p:nvGrpSpPr>
          <p:grpSpPr>
            <a:xfrm>
              <a:off x="614352" y="1709252"/>
              <a:ext cx="2182073" cy="2182196"/>
              <a:chOff x="614352" y="1795408"/>
              <a:chExt cx="2182073" cy="2182196"/>
            </a:xfrm>
          </p:grpSpPr>
          <p:sp>
            <p:nvSpPr>
              <p:cNvPr id="19" name="Google Shape;2556;p36">
                <a:extLst>
                  <a:ext uri="{FF2B5EF4-FFF2-40B4-BE49-F238E27FC236}">
                    <a16:creationId xmlns:a16="http://schemas.microsoft.com/office/drawing/2014/main" id="{B42BB711-CDFE-8BCF-6C70-0AA75A7A88BC}"/>
                  </a:ext>
                </a:extLst>
              </p:cNvPr>
              <p:cNvSpPr/>
              <p:nvPr/>
            </p:nvSpPr>
            <p:spPr>
              <a:xfrm>
                <a:off x="614352" y="1795408"/>
                <a:ext cx="2181713" cy="2182196"/>
              </a:xfrm>
              <a:custGeom>
                <a:avLst/>
                <a:gdLst/>
                <a:ahLst/>
                <a:cxnLst/>
                <a:rect l="l" t="t" r="r" b="b"/>
                <a:pathLst>
                  <a:path w="188852" h="188853" extrusionOk="0">
                    <a:moveTo>
                      <a:pt x="94426" y="14415"/>
                    </a:moveTo>
                    <a:cubicBezTo>
                      <a:pt x="138667" y="14415"/>
                      <a:pt x="174491" y="50238"/>
                      <a:pt x="174491" y="94427"/>
                    </a:cubicBezTo>
                    <a:cubicBezTo>
                      <a:pt x="174491" y="138667"/>
                      <a:pt x="138667" y="174491"/>
                      <a:pt x="94426" y="174491"/>
                    </a:cubicBezTo>
                    <a:cubicBezTo>
                      <a:pt x="50238" y="174491"/>
                      <a:pt x="14414" y="138667"/>
                      <a:pt x="14414" y="94427"/>
                    </a:cubicBezTo>
                    <a:cubicBezTo>
                      <a:pt x="14414" y="50238"/>
                      <a:pt x="50238" y="14415"/>
                      <a:pt x="94426" y="14415"/>
                    </a:cubicBezTo>
                    <a:close/>
                    <a:moveTo>
                      <a:pt x="94426" y="1"/>
                    </a:moveTo>
                    <a:cubicBezTo>
                      <a:pt x="42295" y="1"/>
                      <a:pt x="0" y="42295"/>
                      <a:pt x="0" y="94427"/>
                    </a:cubicBezTo>
                    <a:cubicBezTo>
                      <a:pt x="0" y="146610"/>
                      <a:pt x="42295" y="188852"/>
                      <a:pt x="94426" y="188852"/>
                    </a:cubicBezTo>
                    <a:cubicBezTo>
                      <a:pt x="146610" y="188852"/>
                      <a:pt x="188852" y="146610"/>
                      <a:pt x="188852" y="94427"/>
                    </a:cubicBezTo>
                    <a:cubicBezTo>
                      <a:pt x="188852" y="42295"/>
                      <a:pt x="146610" y="1"/>
                      <a:pt x="94426" y="1"/>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57;p36">
                <a:extLst>
                  <a:ext uri="{FF2B5EF4-FFF2-40B4-BE49-F238E27FC236}">
                    <a16:creationId xmlns:a16="http://schemas.microsoft.com/office/drawing/2014/main" id="{B94F7EBD-3414-44BC-1885-6BE7E13CF43E}"/>
                  </a:ext>
                </a:extLst>
              </p:cNvPr>
              <p:cNvSpPr/>
              <p:nvPr/>
            </p:nvSpPr>
            <p:spPr>
              <a:xfrm>
                <a:off x="1705068" y="1795408"/>
                <a:ext cx="1022188" cy="767125"/>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58;p36">
                <a:extLst>
                  <a:ext uri="{FF2B5EF4-FFF2-40B4-BE49-F238E27FC236}">
                    <a16:creationId xmlns:a16="http://schemas.microsoft.com/office/drawing/2014/main" id="{2537C8B8-8F40-58F5-9BD3-3B1583798562}"/>
                  </a:ext>
                </a:extLst>
              </p:cNvPr>
              <p:cNvSpPr/>
              <p:nvPr/>
            </p:nvSpPr>
            <p:spPr>
              <a:xfrm>
                <a:off x="2571555" y="2503994"/>
                <a:ext cx="224869" cy="717877"/>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59;p36">
                <a:extLst>
                  <a:ext uri="{FF2B5EF4-FFF2-40B4-BE49-F238E27FC236}">
                    <a16:creationId xmlns:a16="http://schemas.microsoft.com/office/drawing/2014/main" id="{45985971-C6C3-8F39-AFF0-0D998462F885}"/>
                  </a:ext>
                </a:extLst>
              </p:cNvPr>
              <p:cNvSpPr/>
              <p:nvPr/>
            </p:nvSpPr>
            <p:spPr>
              <a:xfrm>
                <a:off x="1705068" y="3157870"/>
                <a:ext cx="1038593" cy="819400"/>
              </a:xfrm>
              <a:custGeom>
                <a:avLst/>
                <a:gdLst/>
                <a:ahLst/>
                <a:cxnLst/>
                <a:rect l="l" t="t" r="r" b="b"/>
                <a:pathLst>
                  <a:path w="89902" h="70913" extrusionOk="0">
                    <a:moveTo>
                      <a:pt x="76540" y="1"/>
                    </a:moveTo>
                    <a:cubicBezTo>
                      <a:pt x="66493" y="32774"/>
                      <a:pt x="36035" y="56551"/>
                      <a:pt x="0" y="56551"/>
                    </a:cubicBezTo>
                    <a:lnTo>
                      <a:pt x="0" y="70912"/>
                    </a:lnTo>
                    <a:cubicBezTo>
                      <a:pt x="42032" y="70912"/>
                      <a:pt x="77645" y="43505"/>
                      <a:pt x="89902" y="5524"/>
                    </a:cubicBezTo>
                    <a:lnTo>
                      <a:pt x="76540" y="1"/>
                    </a:ln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560;p36">
              <a:extLst>
                <a:ext uri="{FF2B5EF4-FFF2-40B4-BE49-F238E27FC236}">
                  <a16:creationId xmlns:a16="http://schemas.microsoft.com/office/drawing/2014/main" id="{E59AB2CF-6C56-6E0E-3DCE-96E274CAA031}"/>
                </a:ext>
              </a:extLst>
            </p:cNvPr>
            <p:cNvGrpSpPr/>
            <p:nvPr/>
          </p:nvGrpSpPr>
          <p:grpSpPr>
            <a:xfrm>
              <a:off x="1302443" y="2397430"/>
              <a:ext cx="805879" cy="805829"/>
              <a:chOff x="7460575" y="2446875"/>
              <a:chExt cx="499925" cy="499925"/>
            </a:xfrm>
          </p:grpSpPr>
          <p:sp>
            <p:nvSpPr>
              <p:cNvPr id="6" name="Google Shape;2561;p36">
                <a:extLst>
                  <a:ext uri="{FF2B5EF4-FFF2-40B4-BE49-F238E27FC236}">
                    <a16:creationId xmlns:a16="http://schemas.microsoft.com/office/drawing/2014/main" id="{167FB9D2-0E6F-B75D-3153-9A9FE0BA2E4D}"/>
                  </a:ext>
                </a:extLst>
              </p:cNvPr>
              <p:cNvSpPr/>
              <p:nvPr/>
            </p:nvSpPr>
            <p:spPr>
              <a:xfrm>
                <a:off x="7562825" y="2682950"/>
                <a:ext cx="102850" cy="88100"/>
              </a:xfrm>
              <a:custGeom>
                <a:avLst/>
                <a:gdLst/>
                <a:ahLst/>
                <a:cxnLst/>
                <a:rect l="l" t="t" r="r" b="b"/>
                <a:pathLst>
                  <a:path w="4114" h="3524" extrusionOk="0">
                    <a:moveTo>
                      <a:pt x="2351" y="1"/>
                    </a:moveTo>
                    <a:cubicBezTo>
                      <a:pt x="784" y="1"/>
                      <a:pt x="1" y="1894"/>
                      <a:pt x="1111" y="3003"/>
                    </a:cubicBezTo>
                    <a:cubicBezTo>
                      <a:pt x="1470" y="3363"/>
                      <a:pt x="1911" y="3523"/>
                      <a:pt x="2344" y="3523"/>
                    </a:cubicBezTo>
                    <a:cubicBezTo>
                      <a:pt x="3248" y="3523"/>
                      <a:pt x="4113" y="2822"/>
                      <a:pt x="4113" y="1763"/>
                    </a:cubicBezTo>
                    <a:cubicBezTo>
                      <a:pt x="4113" y="784"/>
                      <a:pt x="3330" y="1"/>
                      <a:pt x="23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2;p36">
                <a:extLst>
                  <a:ext uri="{FF2B5EF4-FFF2-40B4-BE49-F238E27FC236}">
                    <a16:creationId xmlns:a16="http://schemas.microsoft.com/office/drawing/2014/main" id="{572AAF9D-2C4E-B0E1-98A4-577A69D83B78}"/>
                  </a:ext>
                </a:extLst>
              </p:cNvPr>
              <p:cNvSpPr/>
              <p:nvPr/>
            </p:nvSpPr>
            <p:spPr>
              <a:xfrm>
                <a:off x="7739625" y="2682950"/>
                <a:ext cx="102825" cy="88100"/>
              </a:xfrm>
              <a:custGeom>
                <a:avLst/>
                <a:gdLst/>
                <a:ahLst/>
                <a:cxnLst/>
                <a:rect l="l" t="t" r="r" b="b"/>
                <a:pathLst>
                  <a:path w="4113" h="3524" extrusionOk="0">
                    <a:moveTo>
                      <a:pt x="2350" y="1"/>
                    </a:moveTo>
                    <a:cubicBezTo>
                      <a:pt x="784" y="1"/>
                      <a:pt x="0" y="1894"/>
                      <a:pt x="1110" y="3003"/>
                    </a:cubicBezTo>
                    <a:cubicBezTo>
                      <a:pt x="1469" y="3363"/>
                      <a:pt x="1911" y="3523"/>
                      <a:pt x="2344" y="3523"/>
                    </a:cubicBezTo>
                    <a:cubicBezTo>
                      <a:pt x="3247" y="3523"/>
                      <a:pt x="4113" y="2822"/>
                      <a:pt x="4113" y="1763"/>
                    </a:cubicBezTo>
                    <a:cubicBezTo>
                      <a:pt x="4113" y="784"/>
                      <a:pt x="3329" y="1"/>
                      <a:pt x="2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63;p36">
                <a:extLst>
                  <a:ext uri="{FF2B5EF4-FFF2-40B4-BE49-F238E27FC236}">
                    <a16:creationId xmlns:a16="http://schemas.microsoft.com/office/drawing/2014/main" id="{33E0409F-84E8-D3C6-903C-6D85B742B9F1}"/>
                  </a:ext>
                </a:extLst>
              </p:cNvPr>
              <p:cNvSpPr/>
              <p:nvPr/>
            </p:nvSpPr>
            <p:spPr>
              <a:xfrm>
                <a:off x="7475250" y="2771075"/>
                <a:ext cx="102850" cy="87725"/>
              </a:xfrm>
              <a:custGeom>
                <a:avLst/>
                <a:gdLst/>
                <a:ahLst/>
                <a:cxnLst/>
                <a:rect l="l" t="t" r="r" b="b"/>
                <a:pathLst>
                  <a:path w="4114" h="3509" extrusionOk="0">
                    <a:moveTo>
                      <a:pt x="2351" y="0"/>
                    </a:moveTo>
                    <a:cubicBezTo>
                      <a:pt x="784" y="0"/>
                      <a:pt x="1" y="1893"/>
                      <a:pt x="1111" y="3003"/>
                    </a:cubicBezTo>
                    <a:cubicBezTo>
                      <a:pt x="1466" y="3352"/>
                      <a:pt x="1902" y="3508"/>
                      <a:pt x="2331" y="3508"/>
                    </a:cubicBezTo>
                    <a:cubicBezTo>
                      <a:pt x="3239" y="3508"/>
                      <a:pt x="4113" y="2806"/>
                      <a:pt x="4113" y="1741"/>
                    </a:cubicBezTo>
                    <a:cubicBezTo>
                      <a:pt x="4091" y="784"/>
                      <a:pt x="3308"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4;p36">
                <a:extLst>
                  <a:ext uri="{FF2B5EF4-FFF2-40B4-BE49-F238E27FC236}">
                    <a16:creationId xmlns:a16="http://schemas.microsoft.com/office/drawing/2014/main" id="{2C741AAD-3CC2-21E2-71DE-235D0A6F25B2}"/>
                  </a:ext>
                </a:extLst>
              </p:cNvPr>
              <p:cNvSpPr/>
              <p:nvPr/>
            </p:nvSpPr>
            <p:spPr>
              <a:xfrm>
                <a:off x="7504625" y="2446875"/>
                <a:ext cx="88150" cy="88700"/>
              </a:xfrm>
              <a:custGeom>
                <a:avLst/>
                <a:gdLst/>
                <a:ahLst/>
                <a:cxnLst/>
                <a:rect l="l" t="t" r="r" b="b"/>
                <a:pathLst>
                  <a:path w="3526" h="3548" extrusionOk="0">
                    <a:moveTo>
                      <a:pt x="1763" y="1"/>
                    </a:moveTo>
                    <a:cubicBezTo>
                      <a:pt x="784" y="22"/>
                      <a:pt x="1" y="827"/>
                      <a:pt x="1" y="1807"/>
                    </a:cubicBezTo>
                    <a:cubicBezTo>
                      <a:pt x="1" y="2764"/>
                      <a:pt x="784" y="3547"/>
                      <a:pt x="1763" y="3547"/>
                    </a:cubicBezTo>
                    <a:cubicBezTo>
                      <a:pt x="2721" y="3547"/>
                      <a:pt x="3504" y="2764"/>
                      <a:pt x="3504" y="1807"/>
                    </a:cubicBezTo>
                    <a:cubicBezTo>
                      <a:pt x="3526" y="827"/>
                      <a:pt x="2742" y="22"/>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5;p36">
                <a:extLst>
                  <a:ext uri="{FF2B5EF4-FFF2-40B4-BE49-F238E27FC236}">
                    <a16:creationId xmlns:a16="http://schemas.microsoft.com/office/drawing/2014/main" id="{FAEC7D0A-1592-90DE-0241-677D32946C1B}"/>
                  </a:ext>
                </a:extLst>
              </p:cNvPr>
              <p:cNvSpPr/>
              <p:nvPr/>
            </p:nvSpPr>
            <p:spPr>
              <a:xfrm>
                <a:off x="7460575" y="2873325"/>
                <a:ext cx="146900" cy="73475"/>
              </a:xfrm>
              <a:custGeom>
                <a:avLst/>
                <a:gdLst/>
                <a:ahLst/>
                <a:cxnLst/>
                <a:rect l="l" t="t" r="r" b="b"/>
                <a:pathLst>
                  <a:path w="5876" h="2939" extrusionOk="0">
                    <a:moveTo>
                      <a:pt x="1197" y="1"/>
                    </a:moveTo>
                    <a:cubicBezTo>
                      <a:pt x="436" y="545"/>
                      <a:pt x="0" y="1415"/>
                      <a:pt x="0" y="2351"/>
                    </a:cubicBezTo>
                    <a:cubicBezTo>
                      <a:pt x="0" y="2677"/>
                      <a:pt x="261" y="2938"/>
                      <a:pt x="588" y="2938"/>
                    </a:cubicBezTo>
                    <a:lnTo>
                      <a:pt x="5266" y="2938"/>
                    </a:lnTo>
                    <a:cubicBezTo>
                      <a:pt x="5592" y="2938"/>
                      <a:pt x="5875" y="2677"/>
                      <a:pt x="5875" y="2351"/>
                    </a:cubicBezTo>
                    <a:cubicBezTo>
                      <a:pt x="5853" y="1415"/>
                      <a:pt x="5418" y="545"/>
                      <a:pt x="4678" y="1"/>
                    </a:cubicBezTo>
                    <a:cubicBezTo>
                      <a:pt x="4156" y="393"/>
                      <a:pt x="3542" y="588"/>
                      <a:pt x="2930" y="588"/>
                    </a:cubicBezTo>
                    <a:cubicBezTo>
                      <a:pt x="2318" y="588"/>
                      <a:pt x="1708" y="393"/>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6;p36">
                <a:extLst>
                  <a:ext uri="{FF2B5EF4-FFF2-40B4-BE49-F238E27FC236}">
                    <a16:creationId xmlns:a16="http://schemas.microsoft.com/office/drawing/2014/main" id="{6D653294-4FA8-CFB9-0272-26F0248237E7}"/>
                  </a:ext>
                </a:extLst>
              </p:cNvPr>
              <p:cNvSpPr/>
              <p:nvPr/>
            </p:nvSpPr>
            <p:spPr>
              <a:xfrm>
                <a:off x="7664000" y="2771025"/>
                <a:ext cx="91425" cy="87700"/>
              </a:xfrm>
              <a:custGeom>
                <a:avLst/>
                <a:gdLst/>
                <a:ahLst/>
                <a:cxnLst/>
                <a:rect l="l" t="t" r="r" b="b"/>
                <a:pathLst>
                  <a:path w="3657" h="3508" extrusionOk="0">
                    <a:moveTo>
                      <a:pt x="1751" y="1"/>
                    </a:moveTo>
                    <a:cubicBezTo>
                      <a:pt x="785" y="1"/>
                      <a:pt x="1" y="789"/>
                      <a:pt x="1" y="1743"/>
                    </a:cubicBezTo>
                    <a:cubicBezTo>
                      <a:pt x="1" y="2718"/>
                      <a:pt x="785" y="3507"/>
                      <a:pt x="1751" y="3507"/>
                    </a:cubicBezTo>
                    <a:cubicBezTo>
                      <a:pt x="1777" y="3507"/>
                      <a:pt x="1803" y="3507"/>
                      <a:pt x="1829" y="3506"/>
                    </a:cubicBezTo>
                    <a:cubicBezTo>
                      <a:pt x="1855" y="3507"/>
                      <a:pt x="1880" y="3507"/>
                      <a:pt x="1906" y="3507"/>
                    </a:cubicBezTo>
                    <a:cubicBezTo>
                      <a:pt x="2872" y="3507"/>
                      <a:pt x="3656" y="2718"/>
                      <a:pt x="3656" y="1743"/>
                    </a:cubicBezTo>
                    <a:cubicBezTo>
                      <a:pt x="3656" y="789"/>
                      <a:pt x="2872" y="1"/>
                      <a:pt x="1906" y="1"/>
                    </a:cubicBezTo>
                    <a:cubicBezTo>
                      <a:pt x="1880" y="1"/>
                      <a:pt x="1855" y="1"/>
                      <a:pt x="1829" y="2"/>
                    </a:cubicBezTo>
                    <a:cubicBezTo>
                      <a:pt x="1803"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67;p36">
                <a:extLst>
                  <a:ext uri="{FF2B5EF4-FFF2-40B4-BE49-F238E27FC236}">
                    <a16:creationId xmlns:a16="http://schemas.microsoft.com/office/drawing/2014/main" id="{922CB02C-9507-312A-9CEE-049D4DBC6D24}"/>
                  </a:ext>
                </a:extLst>
              </p:cNvPr>
              <p:cNvSpPr/>
              <p:nvPr/>
            </p:nvSpPr>
            <p:spPr>
              <a:xfrm>
                <a:off x="7636275" y="2873325"/>
                <a:ext cx="147425" cy="73475"/>
              </a:xfrm>
              <a:custGeom>
                <a:avLst/>
                <a:gdLst/>
                <a:ahLst/>
                <a:cxnLst/>
                <a:rect l="l" t="t" r="r" b="b"/>
                <a:pathLst>
                  <a:path w="5897" h="2939" extrusionOk="0">
                    <a:moveTo>
                      <a:pt x="1197" y="1"/>
                    </a:moveTo>
                    <a:cubicBezTo>
                      <a:pt x="435" y="545"/>
                      <a:pt x="0" y="1415"/>
                      <a:pt x="0" y="2351"/>
                    </a:cubicBezTo>
                    <a:cubicBezTo>
                      <a:pt x="0" y="2677"/>
                      <a:pt x="261" y="2938"/>
                      <a:pt x="588" y="2938"/>
                    </a:cubicBezTo>
                    <a:lnTo>
                      <a:pt x="5309" y="2938"/>
                    </a:lnTo>
                    <a:cubicBezTo>
                      <a:pt x="5636" y="2938"/>
                      <a:pt x="5897" y="2677"/>
                      <a:pt x="5897" y="2351"/>
                    </a:cubicBezTo>
                    <a:cubicBezTo>
                      <a:pt x="5897" y="1415"/>
                      <a:pt x="5462" y="545"/>
                      <a:pt x="4722" y="1"/>
                    </a:cubicBezTo>
                    <a:cubicBezTo>
                      <a:pt x="4200" y="371"/>
                      <a:pt x="3569" y="588"/>
                      <a:pt x="2938" y="588"/>
                    </a:cubicBezTo>
                    <a:cubicBezTo>
                      <a:pt x="2307" y="588"/>
                      <a:pt x="1697" y="371"/>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68;p36">
                <a:extLst>
                  <a:ext uri="{FF2B5EF4-FFF2-40B4-BE49-F238E27FC236}">
                    <a16:creationId xmlns:a16="http://schemas.microsoft.com/office/drawing/2014/main" id="{FF9C75D4-38D0-6210-6F2E-BAA601408F02}"/>
                  </a:ext>
                </a:extLst>
              </p:cNvPr>
              <p:cNvSpPr/>
              <p:nvPr/>
            </p:nvSpPr>
            <p:spPr>
              <a:xfrm>
                <a:off x="7840250" y="2771025"/>
                <a:ext cx="91400" cy="87700"/>
              </a:xfrm>
              <a:custGeom>
                <a:avLst/>
                <a:gdLst/>
                <a:ahLst/>
                <a:cxnLst/>
                <a:rect l="l" t="t" r="r" b="b"/>
                <a:pathLst>
                  <a:path w="3656" h="3508" extrusionOk="0">
                    <a:moveTo>
                      <a:pt x="1751" y="1"/>
                    </a:moveTo>
                    <a:cubicBezTo>
                      <a:pt x="785" y="1"/>
                      <a:pt x="1" y="789"/>
                      <a:pt x="1" y="1743"/>
                    </a:cubicBezTo>
                    <a:cubicBezTo>
                      <a:pt x="1" y="2718"/>
                      <a:pt x="785" y="3507"/>
                      <a:pt x="1751" y="3507"/>
                    </a:cubicBezTo>
                    <a:cubicBezTo>
                      <a:pt x="1777" y="3507"/>
                      <a:pt x="1802" y="3507"/>
                      <a:pt x="1828" y="3506"/>
                    </a:cubicBezTo>
                    <a:cubicBezTo>
                      <a:pt x="1854" y="3507"/>
                      <a:pt x="1880" y="3507"/>
                      <a:pt x="1906" y="3507"/>
                    </a:cubicBezTo>
                    <a:cubicBezTo>
                      <a:pt x="2871" y="3507"/>
                      <a:pt x="3656" y="2718"/>
                      <a:pt x="3656" y="1743"/>
                    </a:cubicBezTo>
                    <a:cubicBezTo>
                      <a:pt x="3656" y="789"/>
                      <a:pt x="2871" y="1"/>
                      <a:pt x="1906" y="1"/>
                    </a:cubicBezTo>
                    <a:cubicBezTo>
                      <a:pt x="1880" y="1"/>
                      <a:pt x="1854" y="1"/>
                      <a:pt x="1828" y="2"/>
                    </a:cubicBezTo>
                    <a:cubicBezTo>
                      <a:pt x="1802"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9;p36">
                <a:extLst>
                  <a:ext uri="{FF2B5EF4-FFF2-40B4-BE49-F238E27FC236}">
                    <a16:creationId xmlns:a16="http://schemas.microsoft.com/office/drawing/2014/main" id="{59B6C330-BF54-BA70-A697-EC48F106D70E}"/>
                  </a:ext>
                </a:extLst>
              </p:cNvPr>
              <p:cNvSpPr/>
              <p:nvPr/>
            </p:nvSpPr>
            <p:spPr>
              <a:xfrm>
                <a:off x="7813050" y="2873325"/>
                <a:ext cx="147450" cy="73475"/>
              </a:xfrm>
              <a:custGeom>
                <a:avLst/>
                <a:gdLst/>
                <a:ahLst/>
                <a:cxnLst/>
                <a:rect l="l" t="t" r="r" b="b"/>
                <a:pathLst>
                  <a:path w="5898" h="2939" extrusionOk="0">
                    <a:moveTo>
                      <a:pt x="1176" y="1"/>
                    </a:moveTo>
                    <a:cubicBezTo>
                      <a:pt x="436" y="545"/>
                      <a:pt x="1" y="1415"/>
                      <a:pt x="1" y="2351"/>
                    </a:cubicBezTo>
                    <a:cubicBezTo>
                      <a:pt x="1" y="2677"/>
                      <a:pt x="262" y="2938"/>
                      <a:pt x="588" y="2938"/>
                    </a:cubicBezTo>
                    <a:lnTo>
                      <a:pt x="5310" y="2938"/>
                    </a:lnTo>
                    <a:cubicBezTo>
                      <a:pt x="5636" y="2938"/>
                      <a:pt x="5897" y="2677"/>
                      <a:pt x="5897" y="2351"/>
                    </a:cubicBezTo>
                    <a:cubicBezTo>
                      <a:pt x="5897" y="1415"/>
                      <a:pt x="5462" y="545"/>
                      <a:pt x="4700" y="1"/>
                    </a:cubicBezTo>
                    <a:cubicBezTo>
                      <a:pt x="4200" y="371"/>
                      <a:pt x="3569" y="588"/>
                      <a:pt x="2938" y="588"/>
                    </a:cubicBezTo>
                    <a:cubicBezTo>
                      <a:pt x="2307" y="588"/>
                      <a:pt x="1698" y="371"/>
                      <a:pt x="1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70;p36">
                <a:extLst>
                  <a:ext uri="{FF2B5EF4-FFF2-40B4-BE49-F238E27FC236}">
                    <a16:creationId xmlns:a16="http://schemas.microsoft.com/office/drawing/2014/main" id="{E8670D72-47BB-5883-D52F-ADD748E0737F}"/>
                  </a:ext>
                </a:extLst>
              </p:cNvPr>
              <p:cNvSpPr/>
              <p:nvPr/>
            </p:nvSpPr>
            <p:spPr>
              <a:xfrm>
                <a:off x="7768450" y="2797725"/>
                <a:ext cx="59850" cy="60950"/>
              </a:xfrm>
              <a:custGeom>
                <a:avLst/>
                <a:gdLst/>
                <a:ahLst/>
                <a:cxnLst/>
                <a:rect l="l" t="t" r="r" b="b"/>
                <a:pathLst>
                  <a:path w="2394" h="2438" extrusionOk="0">
                    <a:moveTo>
                      <a:pt x="523" y="1"/>
                    </a:moveTo>
                    <a:lnTo>
                      <a:pt x="523" y="1"/>
                    </a:lnTo>
                    <a:cubicBezTo>
                      <a:pt x="740" y="849"/>
                      <a:pt x="544" y="1763"/>
                      <a:pt x="1" y="2438"/>
                    </a:cubicBezTo>
                    <a:lnTo>
                      <a:pt x="2394" y="2438"/>
                    </a:lnTo>
                    <a:cubicBezTo>
                      <a:pt x="2002" y="1937"/>
                      <a:pt x="1785" y="1328"/>
                      <a:pt x="1785" y="675"/>
                    </a:cubicBezTo>
                    <a:cubicBezTo>
                      <a:pt x="1785" y="458"/>
                      <a:pt x="1806" y="240"/>
                      <a:pt x="1872" y="1"/>
                    </a:cubicBezTo>
                    <a:lnTo>
                      <a:pt x="1872" y="1"/>
                    </a:lnTo>
                    <a:cubicBezTo>
                      <a:pt x="1654" y="66"/>
                      <a:pt x="1426" y="99"/>
                      <a:pt x="1197" y="99"/>
                    </a:cubicBezTo>
                    <a:cubicBezTo>
                      <a:pt x="969" y="99"/>
                      <a:pt x="740" y="66"/>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71;p36">
                <a:extLst>
                  <a:ext uri="{FF2B5EF4-FFF2-40B4-BE49-F238E27FC236}">
                    <a16:creationId xmlns:a16="http://schemas.microsoft.com/office/drawing/2014/main" id="{1D49BECF-51CA-CA6D-498D-E53F63742D13}"/>
                  </a:ext>
                </a:extLst>
              </p:cNvPr>
              <p:cNvSpPr/>
              <p:nvPr/>
            </p:nvSpPr>
            <p:spPr>
              <a:xfrm>
                <a:off x="7592200" y="2797725"/>
                <a:ext cx="59325" cy="60950"/>
              </a:xfrm>
              <a:custGeom>
                <a:avLst/>
                <a:gdLst/>
                <a:ahLst/>
                <a:cxnLst/>
                <a:rect l="l" t="t" r="r" b="b"/>
                <a:pathLst>
                  <a:path w="2373" h="2438" extrusionOk="0">
                    <a:moveTo>
                      <a:pt x="501" y="1"/>
                    </a:moveTo>
                    <a:lnTo>
                      <a:pt x="501" y="1"/>
                    </a:lnTo>
                    <a:cubicBezTo>
                      <a:pt x="719" y="849"/>
                      <a:pt x="523" y="1741"/>
                      <a:pt x="1" y="2438"/>
                    </a:cubicBezTo>
                    <a:lnTo>
                      <a:pt x="2373" y="2438"/>
                    </a:lnTo>
                    <a:cubicBezTo>
                      <a:pt x="1981" y="1937"/>
                      <a:pt x="1763" y="1328"/>
                      <a:pt x="1763" y="675"/>
                    </a:cubicBezTo>
                    <a:cubicBezTo>
                      <a:pt x="1763" y="458"/>
                      <a:pt x="1807" y="240"/>
                      <a:pt x="1850" y="1"/>
                    </a:cubicBezTo>
                    <a:lnTo>
                      <a:pt x="1850" y="1"/>
                    </a:lnTo>
                    <a:cubicBezTo>
                      <a:pt x="1633" y="66"/>
                      <a:pt x="1415" y="88"/>
                      <a:pt x="1176" y="109"/>
                    </a:cubicBezTo>
                    <a:cubicBezTo>
                      <a:pt x="958" y="88"/>
                      <a:pt x="719" y="66"/>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72;p36">
                <a:extLst>
                  <a:ext uri="{FF2B5EF4-FFF2-40B4-BE49-F238E27FC236}">
                    <a16:creationId xmlns:a16="http://schemas.microsoft.com/office/drawing/2014/main" id="{2A28FA7D-4CA5-BBC2-928D-83AE9BE00D5C}"/>
                  </a:ext>
                </a:extLst>
              </p:cNvPr>
              <p:cNvSpPr/>
              <p:nvPr/>
            </p:nvSpPr>
            <p:spPr>
              <a:xfrm>
                <a:off x="7665650" y="2446875"/>
                <a:ext cx="294850" cy="236100"/>
              </a:xfrm>
              <a:custGeom>
                <a:avLst/>
                <a:gdLst/>
                <a:ahLst/>
                <a:cxnLst/>
                <a:rect l="l" t="t" r="r" b="b"/>
                <a:pathLst>
                  <a:path w="11794" h="9444" extrusionOk="0">
                    <a:moveTo>
                      <a:pt x="1763" y="1"/>
                    </a:moveTo>
                    <a:cubicBezTo>
                      <a:pt x="784" y="22"/>
                      <a:pt x="0" y="827"/>
                      <a:pt x="0" y="1807"/>
                    </a:cubicBezTo>
                    <a:lnTo>
                      <a:pt x="0" y="7703"/>
                    </a:lnTo>
                    <a:cubicBezTo>
                      <a:pt x="0" y="8660"/>
                      <a:pt x="784" y="9444"/>
                      <a:pt x="1763" y="9444"/>
                    </a:cubicBezTo>
                    <a:lnTo>
                      <a:pt x="2981" y="9444"/>
                    </a:lnTo>
                    <a:cubicBezTo>
                      <a:pt x="3558" y="8660"/>
                      <a:pt x="4433" y="8269"/>
                      <a:pt x="5309" y="8269"/>
                    </a:cubicBezTo>
                    <a:cubicBezTo>
                      <a:pt x="6185" y="8269"/>
                      <a:pt x="7061" y="8660"/>
                      <a:pt x="7637" y="9444"/>
                    </a:cubicBezTo>
                    <a:lnTo>
                      <a:pt x="10031" y="9444"/>
                    </a:lnTo>
                    <a:cubicBezTo>
                      <a:pt x="11010" y="9444"/>
                      <a:pt x="11793" y="8660"/>
                      <a:pt x="11793" y="7703"/>
                    </a:cubicBezTo>
                    <a:lnTo>
                      <a:pt x="11793" y="1807"/>
                    </a:lnTo>
                    <a:cubicBezTo>
                      <a:pt x="11793" y="827"/>
                      <a:pt x="11010" y="22"/>
                      <a:pt x="10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73;p36">
                <a:extLst>
                  <a:ext uri="{FF2B5EF4-FFF2-40B4-BE49-F238E27FC236}">
                    <a16:creationId xmlns:a16="http://schemas.microsoft.com/office/drawing/2014/main" id="{CDCB7312-8624-FED2-F813-EBE4E3643CA1}"/>
                  </a:ext>
                </a:extLst>
              </p:cNvPr>
              <p:cNvSpPr/>
              <p:nvPr/>
            </p:nvSpPr>
            <p:spPr>
              <a:xfrm>
                <a:off x="7460575" y="2548600"/>
                <a:ext cx="175725" cy="266025"/>
              </a:xfrm>
              <a:custGeom>
                <a:avLst/>
                <a:gdLst/>
                <a:ahLst/>
                <a:cxnLst/>
                <a:rect l="l" t="t" r="r" b="b"/>
                <a:pathLst>
                  <a:path w="7029" h="10641" extrusionOk="0">
                    <a:moveTo>
                      <a:pt x="1698" y="0"/>
                    </a:moveTo>
                    <a:cubicBezTo>
                      <a:pt x="653" y="631"/>
                      <a:pt x="0" y="1763"/>
                      <a:pt x="0" y="2981"/>
                    </a:cubicBezTo>
                    <a:lnTo>
                      <a:pt x="0" y="10640"/>
                    </a:lnTo>
                    <a:cubicBezTo>
                      <a:pt x="0" y="9030"/>
                      <a:pt x="1306" y="7703"/>
                      <a:pt x="2938" y="7703"/>
                    </a:cubicBezTo>
                    <a:cubicBezTo>
                      <a:pt x="3155" y="7703"/>
                      <a:pt x="3373" y="7746"/>
                      <a:pt x="3612" y="7790"/>
                    </a:cubicBezTo>
                    <a:cubicBezTo>
                      <a:pt x="3547" y="7572"/>
                      <a:pt x="3525" y="7355"/>
                      <a:pt x="3525" y="7137"/>
                    </a:cubicBezTo>
                    <a:cubicBezTo>
                      <a:pt x="3525" y="5505"/>
                      <a:pt x="4831" y="4200"/>
                      <a:pt x="6441" y="4200"/>
                    </a:cubicBezTo>
                    <a:cubicBezTo>
                      <a:pt x="6637" y="4200"/>
                      <a:pt x="6832" y="4222"/>
                      <a:pt x="7028" y="4265"/>
                    </a:cubicBezTo>
                    <a:lnTo>
                      <a:pt x="7028" y="2981"/>
                    </a:lnTo>
                    <a:cubicBezTo>
                      <a:pt x="7028" y="1763"/>
                      <a:pt x="6376" y="631"/>
                      <a:pt x="5331" y="0"/>
                    </a:cubicBezTo>
                    <a:cubicBezTo>
                      <a:pt x="4809" y="436"/>
                      <a:pt x="4167" y="653"/>
                      <a:pt x="3522" y="653"/>
                    </a:cubicBezTo>
                    <a:cubicBezTo>
                      <a:pt x="2878" y="653"/>
                      <a:pt x="2231" y="436"/>
                      <a:pt x="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Title 1">
            <a:extLst>
              <a:ext uri="{FF2B5EF4-FFF2-40B4-BE49-F238E27FC236}">
                <a16:creationId xmlns:a16="http://schemas.microsoft.com/office/drawing/2014/main" id="{A24B7048-847C-13F5-2BDC-10B115355652}"/>
              </a:ext>
            </a:extLst>
          </p:cNvPr>
          <p:cNvSpPr txBox="1">
            <a:spLocks/>
          </p:cNvSpPr>
          <p:nvPr/>
        </p:nvSpPr>
        <p:spPr>
          <a:xfrm>
            <a:off x="727549" y="2018189"/>
            <a:ext cx="3538759" cy="148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1pPr>
            <a:lvl2pPr marR="0" lvl="1"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2pPr>
            <a:lvl3pPr marR="0" lvl="2"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3pPr>
            <a:lvl4pPr marR="0" lvl="3"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4pPr>
            <a:lvl5pPr marR="0" lvl="4"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5pPr>
            <a:lvl6pPr marR="0" lvl="5"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6pPr>
            <a:lvl7pPr marR="0" lvl="6"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7pPr>
            <a:lvl8pPr marR="0" lvl="7"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8pPr>
            <a:lvl9pPr marR="0" lvl="8"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9pPr>
          </a:lstStyle>
          <a:p>
            <a:r>
              <a:rPr lang="en-IN" sz="2800" dirty="0">
                <a:solidFill>
                  <a:schemeClr val="accent2">
                    <a:lumMod val="75000"/>
                  </a:schemeClr>
                </a:solidFill>
              </a:rPr>
              <a:t>Void loop </a:t>
            </a:r>
          </a:p>
          <a:p>
            <a:endParaRPr lang="en-IN" dirty="0">
              <a:solidFill>
                <a:schemeClr val="accent2">
                  <a:lumMod val="75000"/>
                </a:schemeClr>
              </a:solidFill>
            </a:endParaRPr>
          </a:p>
        </p:txBody>
      </p:sp>
      <p:pic>
        <p:nvPicPr>
          <p:cNvPr id="25" name="Picture 24">
            <a:extLst>
              <a:ext uri="{FF2B5EF4-FFF2-40B4-BE49-F238E27FC236}">
                <a16:creationId xmlns:a16="http://schemas.microsoft.com/office/drawing/2014/main" id="{95F98D12-8AE1-1C2A-E5F3-313D9A70A788}"/>
              </a:ext>
            </a:extLst>
          </p:cNvPr>
          <p:cNvPicPr>
            <a:picLocks noChangeAspect="1"/>
          </p:cNvPicPr>
          <p:nvPr/>
        </p:nvPicPr>
        <p:blipFill>
          <a:blip r:embed="rId2"/>
          <a:stretch>
            <a:fillRect/>
          </a:stretch>
        </p:blipFill>
        <p:spPr>
          <a:xfrm>
            <a:off x="4106511" y="966663"/>
            <a:ext cx="3265639" cy="3522063"/>
          </a:xfrm>
          <a:prstGeom prst="rect">
            <a:avLst/>
          </a:prstGeom>
        </p:spPr>
      </p:pic>
    </p:spTree>
    <p:extLst>
      <p:ext uri="{BB962C8B-B14F-4D97-AF65-F5344CB8AC3E}">
        <p14:creationId xmlns:p14="http://schemas.microsoft.com/office/powerpoint/2010/main" val="1981973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02FB-1E18-A59C-B003-FFD8199FD349}"/>
              </a:ext>
            </a:extLst>
          </p:cNvPr>
          <p:cNvSpPr>
            <a:spLocks noGrp="1"/>
          </p:cNvSpPr>
          <p:nvPr>
            <p:ph type="title"/>
          </p:nvPr>
        </p:nvSpPr>
        <p:spPr>
          <a:xfrm>
            <a:off x="960315" y="764771"/>
            <a:ext cx="2842027" cy="313500"/>
          </a:xfrm>
        </p:spPr>
        <p:txBody>
          <a:bodyPr/>
          <a:lstStyle/>
          <a:p>
            <a:r>
              <a:rPr lang="en-IN" dirty="0"/>
              <a:t>Code(sketch)</a:t>
            </a:r>
          </a:p>
        </p:txBody>
      </p:sp>
      <p:grpSp>
        <p:nvGrpSpPr>
          <p:cNvPr id="3" name="Google Shape;2554;p36">
            <a:extLst>
              <a:ext uri="{FF2B5EF4-FFF2-40B4-BE49-F238E27FC236}">
                <a16:creationId xmlns:a16="http://schemas.microsoft.com/office/drawing/2014/main" id="{58C86E4A-4850-867C-4EA5-A5B82D166381}"/>
              </a:ext>
            </a:extLst>
          </p:cNvPr>
          <p:cNvGrpSpPr/>
          <p:nvPr/>
        </p:nvGrpSpPr>
        <p:grpSpPr>
          <a:xfrm>
            <a:off x="457200" y="500068"/>
            <a:ext cx="981341" cy="890589"/>
            <a:chOff x="614352" y="1709252"/>
            <a:chExt cx="2182073" cy="2182196"/>
          </a:xfrm>
        </p:grpSpPr>
        <p:grpSp>
          <p:nvGrpSpPr>
            <p:cNvPr id="4" name="Google Shape;2555;p36">
              <a:extLst>
                <a:ext uri="{FF2B5EF4-FFF2-40B4-BE49-F238E27FC236}">
                  <a16:creationId xmlns:a16="http://schemas.microsoft.com/office/drawing/2014/main" id="{A9AB03DD-D7DC-F7A7-A422-FC6D46BF56C9}"/>
                </a:ext>
              </a:extLst>
            </p:cNvPr>
            <p:cNvGrpSpPr/>
            <p:nvPr/>
          </p:nvGrpSpPr>
          <p:grpSpPr>
            <a:xfrm>
              <a:off x="614352" y="1709252"/>
              <a:ext cx="2182073" cy="2182196"/>
              <a:chOff x="614352" y="1795408"/>
              <a:chExt cx="2182073" cy="2182196"/>
            </a:xfrm>
          </p:grpSpPr>
          <p:sp>
            <p:nvSpPr>
              <p:cNvPr id="19" name="Google Shape;2556;p36">
                <a:extLst>
                  <a:ext uri="{FF2B5EF4-FFF2-40B4-BE49-F238E27FC236}">
                    <a16:creationId xmlns:a16="http://schemas.microsoft.com/office/drawing/2014/main" id="{B42BB711-CDFE-8BCF-6C70-0AA75A7A88BC}"/>
                  </a:ext>
                </a:extLst>
              </p:cNvPr>
              <p:cNvSpPr/>
              <p:nvPr/>
            </p:nvSpPr>
            <p:spPr>
              <a:xfrm>
                <a:off x="614352" y="1795408"/>
                <a:ext cx="2181713" cy="2182196"/>
              </a:xfrm>
              <a:custGeom>
                <a:avLst/>
                <a:gdLst/>
                <a:ahLst/>
                <a:cxnLst/>
                <a:rect l="l" t="t" r="r" b="b"/>
                <a:pathLst>
                  <a:path w="188852" h="188853" extrusionOk="0">
                    <a:moveTo>
                      <a:pt x="94426" y="14415"/>
                    </a:moveTo>
                    <a:cubicBezTo>
                      <a:pt x="138667" y="14415"/>
                      <a:pt x="174491" y="50238"/>
                      <a:pt x="174491" y="94427"/>
                    </a:cubicBezTo>
                    <a:cubicBezTo>
                      <a:pt x="174491" y="138667"/>
                      <a:pt x="138667" y="174491"/>
                      <a:pt x="94426" y="174491"/>
                    </a:cubicBezTo>
                    <a:cubicBezTo>
                      <a:pt x="50238" y="174491"/>
                      <a:pt x="14414" y="138667"/>
                      <a:pt x="14414" y="94427"/>
                    </a:cubicBezTo>
                    <a:cubicBezTo>
                      <a:pt x="14414" y="50238"/>
                      <a:pt x="50238" y="14415"/>
                      <a:pt x="94426" y="14415"/>
                    </a:cubicBezTo>
                    <a:close/>
                    <a:moveTo>
                      <a:pt x="94426" y="1"/>
                    </a:moveTo>
                    <a:cubicBezTo>
                      <a:pt x="42295" y="1"/>
                      <a:pt x="0" y="42295"/>
                      <a:pt x="0" y="94427"/>
                    </a:cubicBezTo>
                    <a:cubicBezTo>
                      <a:pt x="0" y="146610"/>
                      <a:pt x="42295" y="188852"/>
                      <a:pt x="94426" y="188852"/>
                    </a:cubicBezTo>
                    <a:cubicBezTo>
                      <a:pt x="146610" y="188852"/>
                      <a:pt x="188852" y="146610"/>
                      <a:pt x="188852" y="94427"/>
                    </a:cubicBezTo>
                    <a:cubicBezTo>
                      <a:pt x="188852" y="42295"/>
                      <a:pt x="146610" y="1"/>
                      <a:pt x="94426" y="1"/>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57;p36">
                <a:extLst>
                  <a:ext uri="{FF2B5EF4-FFF2-40B4-BE49-F238E27FC236}">
                    <a16:creationId xmlns:a16="http://schemas.microsoft.com/office/drawing/2014/main" id="{B94F7EBD-3414-44BC-1885-6BE7E13CF43E}"/>
                  </a:ext>
                </a:extLst>
              </p:cNvPr>
              <p:cNvSpPr/>
              <p:nvPr/>
            </p:nvSpPr>
            <p:spPr>
              <a:xfrm>
                <a:off x="1705068" y="1795408"/>
                <a:ext cx="1022188" cy="767125"/>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58;p36">
                <a:extLst>
                  <a:ext uri="{FF2B5EF4-FFF2-40B4-BE49-F238E27FC236}">
                    <a16:creationId xmlns:a16="http://schemas.microsoft.com/office/drawing/2014/main" id="{2537C8B8-8F40-58F5-9BD3-3B1583798562}"/>
                  </a:ext>
                </a:extLst>
              </p:cNvPr>
              <p:cNvSpPr/>
              <p:nvPr/>
            </p:nvSpPr>
            <p:spPr>
              <a:xfrm>
                <a:off x="2571555" y="2503994"/>
                <a:ext cx="224869" cy="717877"/>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59;p36">
                <a:extLst>
                  <a:ext uri="{FF2B5EF4-FFF2-40B4-BE49-F238E27FC236}">
                    <a16:creationId xmlns:a16="http://schemas.microsoft.com/office/drawing/2014/main" id="{45985971-C6C3-8F39-AFF0-0D998462F885}"/>
                  </a:ext>
                </a:extLst>
              </p:cNvPr>
              <p:cNvSpPr/>
              <p:nvPr/>
            </p:nvSpPr>
            <p:spPr>
              <a:xfrm>
                <a:off x="1705068" y="3157870"/>
                <a:ext cx="1038593" cy="819400"/>
              </a:xfrm>
              <a:custGeom>
                <a:avLst/>
                <a:gdLst/>
                <a:ahLst/>
                <a:cxnLst/>
                <a:rect l="l" t="t" r="r" b="b"/>
                <a:pathLst>
                  <a:path w="89902" h="70913" extrusionOk="0">
                    <a:moveTo>
                      <a:pt x="76540" y="1"/>
                    </a:moveTo>
                    <a:cubicBezTo>
                      <a:pt x="66493" y="32774"/>
                      <a:pt x="36035" y="56551"/>
                      <a:pt x="0" y="56551"/>
                    </a:cubicBezTo>
                    <a:lnTo>
                      <a:pt x="0" y="70912"/>
                    </a:lnTo>
                    <a:cubicBezTo>
                      <a:pt x="42032" y="70912"/>
                      <a:pt x="77645" y="43505"/>
                      <a:pt x="89902" y="5524"/>
                    </a:cubicBezTo>
                    <a:lnTo>
                      <a:pt x="76540" y="1"/>
                    </a:ln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560;p36">
              <a:extLst>
                <a:ext uri="{FF2B5EF4-FFF2-40B4-BE49-F238E27FC236}">
                  <a16:creationId xmlns:a16="http://schemas.microsoft.com/office/drawing/2014/main" id="{E59AB2CF-6C56-6E0E-3DCE-96E274CAA031}"/>
                </a:ext>
              </a:extLst>
            </p:cNvPr>
            <p:cNvGrpSpPr/>
            <p:nvPr/>
          </p:nvGrpSpPr>
          <p:grpSpPr>
            <a:xfrm>
              <a:off x="1302443" y="2397430"/>
              <a:ext cx="805879" cy="805829"/>
              <a:chOff x="7460575" y="2446875"/>
              <a:chExt cx="499925" cy="499925"/>
            </a:xfrm>
          </p:grpSpPr>
          <p:sp>
            <p:nvSpPr>
              <p:cNvPr id="6" name="Google Shape;2561;p36">
                <a:extLst>
                  <a:ext uri="{FF2B5EF4-FFF2-40B4-BE49-F238E27FC236}">
                    <a16:creationId xmlns:a16="http://schemas.microsoft.com/office/drawing/2014/main" id="{167FB9D2-0E6F-B75D-3153-9A9FE0BA2E4D}"/>
                  </a:ext>
                </a:extLst>
              </p:cNvPr>
              <p:cNvSpPr/>
              <p:nvPr/>
            </p:nvSpPr>
            <p:spPr>
              <a:xfrm>
                <a:off x="7562825" y="2682950"/>
                <a:ext cx="102850" cy="88100"/>
              </a:xfrm>
              <a:custGeom>
                <a:avLst/>
                <a:gdLst/>
                <a:ahLst/>
                <a:cxnLst/>
                <a:rect l="l" t="t" r="r" b="b"/>
                <a:pathLst>
                  <a:path w="4114" h="3524" extrusionOk="0">
                    <a:moveTo>
                      <a:pt x="2351" y="1"/>
                    </a:moveTo>
                    <a:cubicBezTo>
                      <a:pt x="784" y="1"/>
                      <a:pt x="1" y="1894"/>
                      <a:pt x="1111" y="3003"/>
                    </a:cubicBezTo>
                    <a:cubicBezTo>
                      <a:pt x="1470" y="3363"/>
                      <a:pt x="1911" y="3523"/>
                      <a:pt x="2344" y="3523"/>
                    </a:cubicBezTo>
                    <a:cubicBezTo>
                      <a:pt x="3248" y="3523"/>
                      <a:pt x="4113" y="2822"/>
                      <a:pt x="4113" y="1763"/>
                    </a:cubicBezTo>
                    <a:cubicBezTo>
                      <a:pt x="4113" y="784"/>
                      <a:pt x="3330" y="1"/>
                      <a:pt x="23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2;p36">
                <a:extLst>
                  <a:ext uri="{FF2B5EF4-FFF2-40B4-BE49-F238E27FC236}">
                    <a16:creationId xmlns:a16="http://schemas.microsoft.com/office/drawing/2014/main" id="{572AAF9D-2C4E-B0E1-98A4-577A69D83B78}"/>
                  </a:ext>
                </a:extLst>
              </p:cNvPr>
              <p:cNvSpPr/>
              <p:nvPr/>
            </p:nvSpPr>
            <p:spPr>
              <a:xfrm>
                <a:off x="7739625" y="2682950"/>
                <a:ext cx="102825" cy="88100"/>
              </a:xfrm>
              <a:custGeom>
                <a:avLst/>
                <a:gdLst/>
                <a:ahLst/>
                <a:cxnLst/>
                <a:rect l="l" t="t" r="r" b="b"/>
                <a:pathLst>
                  <a:path w="4113" h="3524" extrusionOk="0">
                    <a:moveTo>
                      <a:pt x="2350" y="1"/>
                    </a:moveTo>
                    <a:cubicBezTo>
                      <a:pt x="784" y="1"/>
                      <a:pt x="0" y="1894"/>
                      <a:pt x="1110" y="3003"/>
                    </a:cubicBezTo>
                    <a:cubicBezTo>
                      <a:pt x="1469" y="3363"/>
                      <a:pt x="1911" y="3523"/>
                      <a:pt x="2344" y="3523"/>
                    </a:cubicBezTo>
                    <a:cubicBezTo>
                      <a:pt x="3247" y="3523"/>
                      <a:pt x="4113" y="2822"/>
                      <a:pt x="4113" y="1763"/>
                    </a:cubicBezTo>
                    <a:cubicBezTo>
                      <a:pt x="4113" y="784"/>
                      <a:pt x="3329" y="1"/>
                      <a:pt x="2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63;p36">
                <a:extLst>
                  <a:ext uri="{FF2B5EF4-FFF2-40B4-BE49-F238E27FC236}">
                    <a16:creationId xmlns:a16="http://schemas.microsoft.com/office/drawing/2014/main" id="{33E0409F-84E8-D3C6-903C-6D85B742B9F1}"/>
                  </a:ext>
                </a:extLst>
              </p:cNvPr>
              <p:cNvSpPr/>
              <p:nvPr/>
            </p:nvSpPr>
            <p:spPr>
              <a:xfrm>
                <a:off x="7475250" y="2771075"/>
                <a:ext cx="102850" cy="87725"/>
              </a:xfrm>
              <a:custGeom>
                <a:avLst/>
                <a:gdLst/>
                <a:ahLst/>
                <a:cxnLst/>
                <a:rect l="l" t="t" r="r" b="b"/>
                <a:pathLst>
                  <a:path w="4114" h="3509" extrusionOk="0">
                    <a:moveTo>
                      <a:pt x="2351" y="0"/>
                    </a:moveTo>
                    <a:cubicBezTo>
                      <a:pt x="784" y="0"/>
                      <a:pt x="1" y="1893"/>
                      <a:pt x="1111" y="3003"/>
                    </a:cubicBezTo>
                    <a:cubicBezTo>
                      <a:pt x="1466" y="3352"/>
                      <a:pt x="1902" y="3508"/>
                      <a:pt x="2331" y="3508"/>
                    </a:cubicBezTo>
                    <a:cubicBezTo>
                      <a:pt x="3239" y="3508"/>
                      <a:pt x="4113" y="2806"/>
                      <a:pt x="4113" y="1741"/>
                    </a:cubicBezTo>
                    <a:cubicBezTo>
                      <a:pt x="4091" y="784"/>
                      <a:pt x="3308"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4;p36">
                <a:extLst>
                  <a:ext uri="{FF2B5EF4-FFF2-40B4-BE49-F238E27FC236}">
                    <a16:creationId xmlns:a16="http://schemas.microsoft.com/office/drawing/2014/main" id="{2C741AAD-3CC2-21E2-71DE-235D0A6F25B2}"/>
                  </a:ext>
                </a:extLst>
              </p:cNvPr>
              <p:cNvSpPr/>
              <p:nvPr/>
            </p:nvSpPr>
            <p:spPr>
              <a:xfrm>
                <a:off x="7504625" y="2446875"/>
                <a:ext cx="88150" cy="88700"/>
              </a:xfrm>
              <a:custGeom>
                <a:avLst/>
                <a:gdLst/>
                <a:ahLst/>
                <a:cxnLst/>
                <a:rect l="l" t="t" r="r" b="b"/>
                <a:pathLst>
                  <a:path w="3526" h="3548" extrusionOk="0">
                    <a:moveTo>
                      <a:pt x="1763" y="1"/>
                    </a:moveTo>
                    <a:cubicBezTo>
                      <a:pt x="784" y="22"/>
                      <a:pt x="1" y="827"/>
                      <a:pt x="1" y="1807"/>
                    </a:cubicBezTo>
                    <a:cubicBezTo>
                      <a:pt x="1" y="2764"/>
                      <a:pt x="784" y="3547"/>
                      <a:pt x="1763" y="3547"/>
                    </a:cubicBezTo>
                    <a:cubicBezTo>
                      <a:pt x="2721" y="3547"/>
                      <a:pt x="3504" y="2764"/>
                      <a:pt x="3504" y="1807"/>
                    </a:cubicBezTo>
                    <a:cubicBezTo>
                      <a:pt x="3526" y="827"/>
                      <a:pt x="2742" y="22"/>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5;p36">
                <a:extLst>
                  <a:ext uri="{FF2B5EF4-FFF2-40B4-BE49-F238E27FC236}">
                    <a16:creationId xmlns:a16="http://schemas.microsoft.com/office/drawing/2014/main" id="{FAEC7D0A-1592-90DE-0241-677D32946C1B}"/>
                  </a:ext>
                </a:extLst>
              </p:cNvPr>
              <p:cNvSpPr/>
              <p:nvPr/>
            </p:nvSpPr>
            <p:spPr>
              <a:xfrm>
                <a:off x="7460575" y="2873325"/>
                <a:ext cx="146900" cy="73475"/>
              </a:xfrm>
              <a:custGeom>
                <a:avLst/>
                <a:gdLst/>
                <a:ahLst/>
                <a:cxnLst/>
                <a:rect l="l" t="t" r="r" b="b"/>
                <a:pathLst>
                  <a:path w="5876" h="2939" extrusionOk="0">
                    <a:moveTo>
                      <a:pt x="1197" y="1"/>
                    </a:moveTo>
                    <a:cubicBezTo>
                      <a:pt x="436" y="545"/>
                      <a:pt x="0" y="1415"/>
                      <a:pt x="0" y="2351"/>
                    </a:cubicBezTo>
                    <a:cubicBezTo>
                      <a:pt x="0" y="2677"/>
                      <a:pt x="261" y="2938"/>
                      <a:pt x="588" y="2938"/>
                    </a:cubicBezTo>
                    <a:lnTo>
                      <a:pt x="5266" y="2938"/>
                    </a:lnTo>
                    <a:cubicBezTo>
                      <a:pt x="5592" y="2938"/>
                      <a:pt x="5875" y="2677"/>
                      <a:pt x="5875" y="2351"/>
                    </a:cubicBezTo>
                    <a:cubicBezTo>
                      <a:pt x="5853" y="1415"/>
                      <a:pt x="5418" y="545"/>
                      <a:pt x="4678" y="1"/>
                    </a:cubicBezTo>
                    <a:cubicBezTo>
                      <a:pt x="4156" y="393"/>
                      <a:pt x="3542" y="588"/>
                      <a:pt x="2930" y="588"/>
                    </a:cubicBezTo>
                    <a:cubicBezTo>
                      <a:pt x="2318" y="588"/>
                      <a:pt x="1708" y="393"/>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6;p36">
                <a:extLst>
                  <a:ext uri="{FF2B5EF4-FFF2-40B4-BE49-F238E27FC236}">
                    <a16:creationId xmlns:a16="http://schemas.microsoft.com/office/drawing/2014/main" id="{6D653294-4FA8-CFB9-0272-26F0248237E7}"/>
                  </a:ext>
                </a:extLst>
              </p:cNvPr>
              <p:cNvSpPr/>
              <p:nvPr/>
            </p:nvSpPr>
            <p:spPr>
              <a:xfrm>
                <a:off x="7664000" y="2771025"/>
                <a:ext cx="91425" cy="87700"/>
              </a:xfrm>
              <a:custGeom>
                <a:avLst/>
                <a:gdLst/>
                <a:ahLst/>
                <a:cxnLst/>
                <a:rect l="l" t="t" r="r" b="b"/>
                <a:pathLst>
                  <a:path w="3657" h="3508" extrusionOk="0">
                    <a:moveTo>
                      <a:pt x="1751" y="1"/>
                    </a:moveTo>
                    <a:cubicBezTo>
                      <a:pt x="785" y="1"/>
                      <a:pt x="1" y="789"/>
                      <a:pt x="1" y="1743"/>
                    </a:cubicBezTo>
                    <a:cubicBezTo>
                      <a:pt x="1" y="2718"/>
                      <a:pt x="785" y="3507"/>
                      <a:pt x="1751" y="3507"/>
                    </a:cubicBezTo>
                    <a:cubicBezTo>
                      <a:pt x="1777" y="3507"/>
                      <a:pt x="1803" y="3507"/>
                      <a:pt x="1829" y="3506"/>
                    </a:cubicBezTo>
                    <a:cubicBezTo>
                      <a:pt x="1855" y="3507"/>
                      <a:pt x="1880" y="3507"/>
                      <a:pt x="1906" y="3507"/>
                    </a:cubicBezTo>
                    <a:cubicBezTo>
                      <a:pt x="2872" y="3507"/>
                      <a:pt x="3656" y="2718"/>
                      <a:pt x="3656" y="1743"/>
                    </a:cubicBezTo>
                    <a:cubicBezTo>
                      <a:pt x="3656" y="789"/>
                      <a:pt x="2872" y="1"/>
                      <a:pt x="1906" y="1"/>
                    </a:cubicBezTo>
                    <a:cubicBezTo>
                      <a:pt x="1880" y="1"/>
                      <a:pt x="1855" y="1"/>
                      <a:pt x="1829" y="2"/>
                    </a:cubicBezTo>
                    <a:cubicBezTo>
                      <a:pt x="1803"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67;p36">
                <a:extLst>
                  <a:ext uri="{FF2B5EF4-FFF2-40B4-BE49-F238E27FC236}">
                    <a16:creationId xmlns:a16="http://schemas.microsoft.com/office/drawing/2014/main" id="{922CB02C-9507-312A-9CEE-049D4DBC6D24}"/>
                  </a:ext>
                </a:extLst>
              </p:cNvPr>
              <p:cNvSpPr/>
              <p:nvPr/>
            </p:nvSpPr>
            <p:spPr>
              <a:xfrm>
                <a:off x="7636275" y="2873325"/>
                <a:ext cx="147425" cy="73475"/>
              </a:xfrm>
              <a:custGeom>
                <a:avLst/>
                <a:gdLst/>
                <a:ahLst/>
                <a:cxnLst/>
                <a:rect l="l" t="t" r="r" b="b"/>
                <a:pathLst>
                  <a:path w="5897" h="2939" extrusionOk="0">
                    <a:moveTo>
                      <a:pt x="1197" y="1"/>
                    </a:moveTo>
                    <a:cubicBezTo>
                      <a:pt x="435" y="545"/>
                      <a:pt x="0" y="1415"/>
                      <a:pt x="0" y="2351"/>
                    </a:cubicBezTo>
                    <a:cubicBezTo>
                      <a:pt x="0" y="2677"/>
                      <a:pt x="261" y="2938"/>
                      <a:pt x="588" y="2938"/>
                    </a:cubicBezTo>
                    <a:lnTo>
                      <a:pt x="5309" y="2938"/>
                    </a:lnTo>
                    <a:cubicBezTo>
                      <a:pt x="5636" y="2938"/>
                      <a:pt x="5897" y="2677"/>
                      <a:pt x="5897" y="2351"/>
                    </a:cubicBezTo>
                    <a:cubicBezTo>
                      <a:pt x="5897" y="1415"/>
                      <a:pt x="5462" y="545"/>
                      <a:pt x="4722" y="1"/>
                    </a:cubicBezTo>
                    <a:cubicBezTo>
                      <a:pt x="4200" y="371"/>
                      <a:pt x="3569" y="588"/>
                      <a:pt x="2938" y="588"/>
                    </a:cubicBezTo>
                    <a:cubicBezTo>
                      <a:pt x="2307" y="588"/>
                      <a:pt x="1697" y="371"/>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68;p36">
                <a:extLst>
                  <a:ext uri="{FF2B5EF4-FFF2-40B4-BE49-F238E27FC236}">
                    <a16:creationId xmlns:a16="http://schemas.microsoft.com/office/drawing/2014/main" id="{FF9C75D4-38D0-6210-6F2E-BAA601408F02}"/>
                  </a:ext>
                </a:extLst>
              </p:cNvPr>
              <p:cNvSpPr/>
              <p:nvPr/>
            </p:nvSpPr>
            <p:spPr>
              <a:xfrm>
                <a:off x="7840250" y="2771025"/>
                <a:ext cx="91400" cy="87700"/>
              </a:xfrm>
              <a:custGeom>
                <a:avLst/>
                <a:gdLst/>
                <a:ahLst/>
                <a:cxnLst/>
                <a:rect l="l" t="t" r="r" b="b"/>
                <a:pathLst>
                  <a:path w="3656" h="3508" extrusionOk="0">
                    <a:moveTo>
                      <a:pt x="1751" y="1"/>
                    </a:moveTo>
                    <a:cubicBezTo>
                      <a:pt x="785" y="1"/>
                      <a:pt x="1" y="789"/>
                      <a:pt x="1" y="1743"/>
                    </a:cubicBezTo>
                    <a:cubicBezTo>
                      <a:pt x="1" y="2718"/>
                      <a:pt x="785" y="3507"/>
                      <a:pt x="1751" y="3507"/>
                    </a:cubicBezTo>
                    <a:cubicBezTo>
                      <a:pt x="1777" y="3507"/>
                      <a:pt x="1802" y="3507"/>
                      <a:pt x="1828" y="3506"/>
                    </a:cubicBezTo>
                    <a:cubicBezTo>
                      <a:pt x="1854" y="3507"/>
                      <a:pt x="1880" y="3507"/>
                      <a:pt x="1906" y="3507"/>
                    </a:cubicBezTo>
                    <a:cubicBezTo>
                      <a:pt x="2871" y="3507"/>
                      <a:pt x="3656" y="2718"/>
                      <a:pt x="3656" y="1743"/>
                    </a:cubicBezTo>
                    <a:cubicBezTo>
                      <a:pt x="3656" y="789"/>
                      <a:pt x="2871" y="1"/>
                      <a:pt x="1906" y="1"/>
                    </a:cubicBezTo>
                    <a:cubicBezTo>
                      <a:pt x="1880" y="1"/>
                      <a:pt x="1854" y="1"/>
                      <a:pt x="1828" y="2"/>
                    </a:cubicBezTo>
                    <a:cubicBezTo>
                      <a:pt x="1802"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9;p36">
                <a:extLst>
                  <a:ext uri="{FF2B5EF4-FFF2-40B4-BE49-F238E27FC236}">
                    <a16:creationId xmlns:a16="http://schemas.microsoft.com/office/drawing/2014/main" id="{59B6C330-BF54-BA70-A697-EC48F106D70E}"/>
                  </a:ext>
                </a:extLst>
              </p:cNvPr>
              <p:cNvSpPr/>
              <p:nvPr/>
            </p:nvSpPr>
            <p:spPr>
              <a:xfrm>
                <a:off x="7813050" y="2873325"/>
                <a:ext cx="147450" cy="73475"/>
              </a:xfrm>
              <a:custGeom>
                <a:avLst/>
                <a:gdLst/>
                <a:ahLst/>
                <a:cxnLst/>
                <a:rect l="l" t="t" r="r" b="b"/>
                <a:pathLst>
                  <a:path w="5898" h="2939" extrusionOk="0">
                    <a:moveTo>
                      <a:pt x="1176" y="1"/>
                    </a:moveTo>
                    <a:cubicBezTo>
                      <a:pt x="436" y="545"/>
                      <a:pt x="1" y="1415"/>
                      <a:pt x="1" y="2351"/>
                    </a:cubicBezTo>
                    <a:cubicBezTo>
                      <a:pt x="1" y="2677"/>
                      <a:pt x="262" y="2938"/>
                      <a:pt x="588" y="2938"/>
                    </a:cubicBezTo>
                    <a:lnTo>
                      <a:pt x="5310" y="2938"/>
                    </a:lnTo>
                    <a:cubicBezTo>
                      <a:pt x="5636" y="2938"/>
                      <a:pt x="5897" y="2677"/>
                      <a:pt x="5897" y="2351"/>
                    </a:cubicBezTo>
                    <a:cubicBezTo>
                      <a:pt x="5897" y="1415"/>
                      <a:pt x="5462" y="545"/>
                      <a:pt x="4700" y="1"/>
                    </a:cubicBezTo>
                    <a:cubicBezTo>
                      <a:pt x="4200" y="371"/>
                      <a:pt x="3569" y="588"/>
                      <a:pt x="2938" y="588"/>
                    </a:cubicBezTo>
                    <a:cubicBezTo>
                      <a:pt x="2307" y="588"/>
                      <a:pt x="1698" y="371"/>
                      <a:pt x="1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70;p36">
                <a:extLst>
                  <a:ext uri="{FF2B5EF4-FFF2-40B4-BE49-F238E27FC236}">
                    <a16:creationId xmlns:a16="http://schemas.microsoft.com/office/drawing/2014/main" id="{E8670D72-47BB-5883-D52F-ADD748E0737F}"/>
                  </a:ext>
                </a:extLst>
              </p:cNvPr>
              <p:cNvSpPr/>
              <p:nvPr/>
            </p:nvSpPr>
            <p:spPr>
              <a:xfrm>
                <a:off x="7768450" y="2797725"/>
                <a:ext cx="59850" cy="60950"/>
              </a:xfrm>
              <a:custGeom>
                <a:avLst/>
                <a:gdLst/>
                <a:ahLst/>
                <a:cxnLst/>
                <a:rect l="l" t="t" r="r" b="b"/>
                <a:pathLst>
                  <a:path w="2394" h="2438" extrusionOk="0">
                    <a:moveTo>
                      <a:pt x="523" y="1"/>
                    </a:moveTo>
                    <a:lnTo>
                      <a:pt x="523" y="1"/>
                    </a:lnTo>
                    <a:cubicBezTo>
                      <a:pt x="740" y="849"/>
                      <a:pt x="544" y="1763"/>
                      <a:pt x="1" y="2438"/>
                    </a:cubicBezTo>
                    <a:lnTo>
                      <a:pt x="2394" y="2438"/>
                    </a:lnTo>
                    <a:cubicBezTo>
                      <a:pt x="2002" y="1937"/>
                      <a:pt x="1785" y="1328"/>
                      <a:pt x="1785" y="675"/>
                    </a:cubicBezTo>
                    <a:cubicBezTo>
                      <a:pt x="1785" y="458"/>
                      <a:pt x="1806" y="240"/>
                      <a:pt x="1872" y="1"/>
                    </a:cubicBezTo>
                    <a:lnTo>
                      <a:pt x="1872" y="1"/>
                    </a:lnTo>
                    <a:cubicBezTo>
                      <a:pt x="1654" y="66"/>
                      <a:pt x="1426" y="99"/>
                      <a:pt x="1197" y="99"/>
                    </a:cubicBezTo>
                    <a:cubicBezTo>
                      <a:pt x="969" y="99"/>
                      <a:pt x="740" y="66"/>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71;p36">
                <a:extLst>
                  <a:ext uri="{FF2B5EF4-FFF2-40B4-BE49-F238E27FC236}">
                    <a16:creationId xmlns:a16="http://schemas.microsoft.com/office/drawing/2014/main" id="{1D49BECF-51CA-CA6D-498D-E53F63742D13}"/>
                  </a:ext>
                </a:extLst>
              </p:cNvPr>
              <p:cNvSpPr/>
              <p:nvPr/>
            </p:nvSpPr>
            <p:spPr>
              <a:xfrm>
                <a:off x="7592200" y="2797725"/>
                <a:ext cx="59325" cy="60950"/>
              </a:xfrm>
              <a:custGeom>
                <a:avLst/>
                <a:gdLst/>
                <a:ahLst/>
                <a:cxnLst/>
                <a:rect l="l" t="t" r="r" b="b"/>
                <a:pathLst>
                  <a:path w="2373" h="2438" extrusionOk="0">
                    <a:moveTo>
                      <a:pt x="501" y="1"/>
                    </a:moveTo>
                    <a:lnTo>
                      <a:pt x="501" y="1"/>
                    </a:lnTo>
                    <a:cubicBezTo>
                      <a:pt x="719" y="849"/>
                      <a:pt x="523" y="1741"/>
                      <a:pt x="1" y="2438"/>
                    </a:cubicBezTo>
                    <a:lnTo>
                      <a:pt x="2373" y="2438"/>
                    </a:lnTo>
                    <a:cubicBezTo>
                      <a:pt x="1981" y="1937"/>
                      <a:pt x="1763" y="1328"/>
                      <a:pt x="1763" y="675"/>
                    </a:cubicBezTo>
                    <a:cubicBezTo>
                      <a:pt x="1763" y="458"/>
                      <a:pt x="1807" y="240"/>
                      <a:pt x="1850" y="1"/>
                    </a:cubicBezTo>
                    <a:lnTo>
                      <a:pt x="1850" y="1"/>
                    </a:lnTo>
                    <a:cubicBezTo>
                      <a:pt x="1633" y="66"/>
                      <a:pt x="1415" y="88"/>
                      <a:pt x="1176" y="109"/>
                    </a:cubicBezTo>
                    <a:cubicBezTo>
                      <a:pt x="958" y="88"/>
                      <a:pt x="719" y="66"/>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72;p36">
                <a:extLst>
                  <a:ext uri="{FF2B5EF4-FFF2-40B4-BE49-F238E27FC236}">
                    <a16:creationId xmlns:a16="http://schemas.microsoft.com/office/drawing/2014/main" id="{2A28FA7D-4CA5-BBC2-928D-83AE9BE00D5C}"/>
                  </a:ext>
                </a:extLst>
              </p:cNvPr>
              <p:cNvSpPr/>
              <p:nvPr/>
            </p:nvSpPr>
            <p:spPr>
              <a:xfrm>
                <a:off x="7665650" y="2446875"/>
                <a:ext cx="294850" cy="236100"/>
              </a:xfrm>
              <a:custGeom>
                <a:avLst/>
                <a:gdLst/>
                <a:ahLst/>
                <a:cxnLst/>
                <a:rect l="l" t="t" r="r" b="b"/>
                <a:pathLst>
                  <a:path w="11794" h="9444" extrusionOk="0">
                    <a:moveTo>
                      <a:pt x="1763" y="1"/>
                    </a:moveTo>
                    <a:cubicBezTo>
                      <a:pt x="784" y="22"/>
                      <a:pt x="0" y="827"/>
                      <a:pt x="0" y="1807"/>
                    </a:cubicBezTo>
                    <a:lnTo>
                      <a:pt x="0" y="7703"/>
                    </a:lnTo>
                    <a:cubicBezTo>
                      <a:pt x="0" y="8660"/>
                      <a:pt x="784" y="9444"/>
                      <a:pt x="1763" y="9444"/>
                    </a:cubicBezTo>
                    <a:lnTo>
                      <a:pt x="2981" y="9444"/>
                    </a:lnTo>
                    <a:cubicBezTo>
                      <a:pt x="3558" y="8660"/>
                      <a:pt x="4433" y="8269"/>
                      <a:pt x="5309" y="8269"/>
                    </a:cubicBezTo>
                    <a:cubicBezTo>
                      <a:pt x="6185" y="8269"/>
                      <a:pt x="7061" y="8660"/>
                      <a:pt x="7637" y="9444"/>
                    </a:cubicBezTo>
                    <a:lnTo>
                      <a:pt x="10031" y="9444"/>
                    </a:lnTo>
                    <a:cubicBezTo>
                      <a:pt x="11010" y="9444"/>
                      <a:pt x="11793" y="8660"/>
                      <a:pt x="11793" y="7703"/>
                    </a:cubicBezTo>
                    <a:lnTo>
                      <a:pt x="11793" y="1807"/>
                    </a:lnTo>
                    <a:cubicBezTo>
                      <a:pt x="11793" y="827"/>
                      <a:pt x="11010" y="22"/>
                      <a:pt x="10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73;p36">
                <a:extLst>
                  <a:ext uri="{FF2B5EF4-FFF2-40B4-BE49-F238E27FC236}">
                    <a16:creationId xmlns:a16="http://schemas.microsoft.com/office/drawing/2014/main" id="{CDCB7312-8624-FED2-F813-EBE4E3643CA1}"/>
                  </a:ext>
                </a:extLst>
              </p:cNvPr>
              <p:cNvSpPr/>
              <p:nvPr/>
            </p:nvSpPr>
            <p:spPr>
              <a:xfrm>
                <a:off x="7460575" y="2548600"/>
                <a:ext cx="175725" cy="266025"/>
              </a:xfrm>
              <a:custGeom>
                <a:avLst/>
                <a:gdLst/>
                <a:ahLst/>
                <a:cxnLst/>
                <a:rect l="l" t="t" r="r" b="b"/>
                <a:pathLst>
                  <a:path w="7029" h="10641" extrusionOk="0">
                    <a:moveTo>
                      <a:pt x="1698" y="0"/>
                    </a:moveTo>
                    <a:cubicBezTo>
                      <a:pt x="653" y="631"/>
                      <a:pt x="0" y="1763"/>
                      <a:pt x="0" y="2981"/>
                    </a:cubicBezTo>
                    <a:lnTo>
                      <a:pt x="0" y="10640"/>
                    </a:lnTo>
                    <a:cubicBezTo>
                      <a:pt x="0" y="9030"/>
                      <a:pt x="1306" y="7703"/>
                      <a:pt x="2938" y="7703"/>
                    </a:cubicBezTo>
                    <a:cubicBezTo>
                      <a:pt x="3155" y="7703"/>
                      <a:pt x="3373" y="7746"/>
                      <a:pt x="3612" y="7790"/>
                    </a:cubicBezTo>
                    <a:cubicBezTo>
                      <a:pt x="3547" y="7572"/>
                      <a:pt x="3525" y="7355"/>
                      <a:pt x="3525" y="7137"/>
                    </a:cubicBezTo>
                    <a:cubicBezTo>
                      <a:pt x="3525" y="5505"/>
                      <a:pt x="4831" y="4200"/>
                      <a:pt x="6441" y="4200"/>
                    </a:cubicBezTo>
                    <a:cubicBezTo>
                      <a:pt x="6637" y="4200"/>
                      <a:pt x="6832" y="4222"/>
                      <a:pt x="7028" y="4265"/>
                    </a:cubicBezTo>
                    <a:lnTo>
                      <a:pt x="7028" y="2981"/>
                    </a:lnTo>
                    <a:cubicBezTo>
                      <a:pt x="7028" y="1763"/>
                      <a:pt x="6376" y="631"/>
                      <a:pt x="5331" y="0"/>
                    </a:cubicBezTo>
                    <a:cubicBezTo>
                      <a:pt x="4809" y="436"/>
                      <a:pt x="4167" y="653"/>
                      <a:pt x="3522" y="653"/>
                    </a:cubicBezTo>
                    <a:cubicBezTo>
                      <a:pt x="2878" y="653"/>
                      <a:pt x="2231" y="436"/>
                      <a:pt x="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Title 1">
            <a:extLst>
              <a:ext uri="{FF2B5EF4-FFF2-40B4-BE49-F238E27FC236}">
                <a16:creationId xmlns:a16="http://schemas.microsoft.com/office/drawing/2014/main" id="{A24B7048-847C-13F5-2BDC-10B115355652}"/>
              </a:ext>
            </a:extLst>
          </p:cNvPr>
          <p:cNvSpPr txBox="1">
            <a:spLocks/>
          </p:cNvSpPr>
          <p:nvPr/>
        </p:nvSpPr>
        <p:spPr>
          <a:xfrm>
            <a:off x="727549" y="2018189"/>
            <a:ext cx="3538759" cy="148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1pPr>
            <a:lvl2pPr marR="0" lvl="1"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2pPr>
            <a:lvl3pPr marR="0" lvl="2"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3pPr>
            <a:lvl4pPr marR="0" lvl="3"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4pPr>
            <a:lvl5pPr marR="0" lvl="4"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5pPr>
            <a:lvl6pPr marR="0" lvl="5"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6pPr>
            <a:lvl7pPr marR="0" lvl="6"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7pPr>
            <a:lvl8pPr marR="0" lvl="7"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8pPr>
            <a:lvl9pPr marR="0" lvl="8"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9pPr>
          </a:lstStyle>
          <a:p>
            <a:r>
              <a:rPr lang="en-IN" sz="2800" dirty="0">
                <a:solidFill>
                  <a:schemeClr val="accent2">
                    <a:lumMod val="75000"/>
                  </a:schemeClr>
                </a:solidFill>
              </a:rPr>
              <a:t>Void Bluetooth control</a:t>
            </a:r>
          </a:p>
          <a:p>
            <a:endParaRPr lang="en-IN" dirty="0">
              <a:solidFill>
                <a:schemeClr val="accent2">
                  <a:lumMod val="75000"/>
                </a:schemeClr>
              </a:solidFill>
            </a:endParaRPr>
          </a:p>
        </p:txBody>
      </p:sp>
      <p:pic>
        <p:nvPicPr>
          <p:cNvPr id="25" name="Picture 24">
            <a:extLst>
              <a:ext uri="{FF2B5EF4-FFF2-40B4-BE49-F238E27FC236}">
                <a16:creationId xmlns:a16="http://schemas.microsoft.com/office/drawing/2014/main" id="{04B4B46A-BC96-0D8E-59DC-64E31E21243E}"/>
              </a:ext>
            </a:extLst>
          </p:cNvPr>
          <p:cNvPicPr>
            <a:picLocks noChangeAspect="1"/>
          </p:cNvPicPr>
          <p:nvPr/>
        </p:nvPicPr>
        <p:blipFill>
          <a:blip r:embed="rId2"/>
          <a:stretch>
            <a:fillRect/>
          </a:stretch>
        </p:blipFill>
        <p:spPr>
          <a:xfrm>
            <a:off x="4471701" y="780924"/>
            <a:ext cx="2928740" cy="4100842"/>
          </a:xfrm>
          <a:prstGeom prst="rect">
            <a:avLst/>
          </a:prstGeom>
        </p:spPr>
      </p:pic>
    </p:spTree>
    <p:extLst>
      <p:ext uri="{BB962C8B-B14F-4D97-AF65-F5344CB8AC3E}">
        <p14:creationId xmlns:p14="http://schemas.microsoft.com/office/powerpoint/2010/main" val="157997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7"/>
        <p:cNvGrpSpPr/>
        <p:nvPr/>
      </p:nvGrpSpPr>
      <p:grpSpPr>
        <a:xfrm>
          <a:off x="0" y="0"/>
          <a:ext cx="0" cy="0"/>
          <a:chOff x="0" y="0"/>
          <a:chExt cx="0" cy="0"/>
        </a:xfrm>
      </p:grpSpPr>
      <p:cxnSp>
        <p:nvCxnSpPr>
          <p:cNvPr id="3128" name="Google Shape;3128;p43"/>
          <p:cNvCxnSpPr>
            <a:stCxn id="3129" idx="0"/>
            <a:endCxn id="3130" idx="4"/>
          </p:cNvCxnSpPr>
          <p:nvPr/>
        </p:nvCxnSpPr>
        <p:spPr>
          <a:xfrm rot="-5400000">
            <a:off x="2657775" y="706577"/>
            <a:ext cx="542400" cy="3285900"/>
          </a:xfrm>
          <a:prstGeom prst="bentConnector3">
            <a:avLst>
              <a:gd name="adj1" fmla="val 50014"/>
            </a:avLst>
          </a:prstGeom>
          <a:noFill/>
          <a:ln w="28575" cap="flat" cmpd="sng">
            <a:solidFill>
              <a:schemeClr val="accent6"/>
            </a:solidFill>
            <a:prstDash val="solid"/>
            <a:round/>
            <a:headEnd type="none" w="med" len="med"/>
            <a:tailEnd type="none" w="med" len="med"/>
          </a:ln>
        </p:spPr>
      </p:cxnSp>
      <p:cxnSp>
        <p:nvCxnSpPr>
          <p:cNvPr id="3131" name="Google Shape;3131;p43"/>
          <p:cNvCxnSpPr>
            <a:stCxn id="3132" idx="0"/>
            <a:endCxn id="3130" idx="4"/>
          </p:cNvCxnSpPr>
          <p:nvPr/>
        </p:nvCxnSpPr>
        <p:spPr>
          <a:xfrm rot="5400000" flipH="1">
            <a:off x="5943879" y="706577"/>
            <a:ext cx="542400" cy="3285900"/>
          </a:xfrm>
          <a:prstGeom prst="bentConnector3">
            <a:avLst>
              <a:gd name="adj1" fmla="val 50014"/>
            </a:avLst>
          </a:prstGeom>
          <a:noFill/>
          <a:ln w="28575" cap="flat" cmpd="sng">
            <a:solidFill>
              <a:schemeClr val="accent6"/>
            </a:solidFill>
            <a:prstDash val="solid"/>
            <a:round/>
            <a:headEnd type="none" w="med" len="med"/>
            <a:tailEnd type="none" w="med" len="med"/>
          </a:ln>
        </p:spPr>
      </p:cxnSp>
      <p:sp>
        <p:nvSpPr>
          <p:cNvPr id="3133" name="Google Shape;3133;p43"/>
          <p:cNvSpPr txBox="1">
            <a:spLocks noGrp="1"/>
          </p:cNvSpPr>
          <p:nvPr>
            <p:ph type="title"/>
          </p:nvPr>
        </p:nvSpPr>
        <p:spPr>
          <a:xfrm>
            <a:off x="-45720" y="726948"/>
            <a:ext cx="4107180" cy="1022160"/>
          </a:xfrm>
          <a:prstGeom prst="rect">
            <a:avLst/>
          </a:prstGeom>
        </p:spPr>
        <p:txBody>
          <a:bodyPr spcFirstLastPara="1" wrap="square" lIns="91425" tIns="91425" rIns="91425" bIns="91425" anchor="ctr" anchorCtr="0">
            <a:noAutofit/>
          </a:bodyPr>
          <a:lstStyle/>
          <a:p>
            <a:r>
              <a:rPr lang="en-IN" dirty="0"/>
              <a:t>PRESENTED BY</a:t>
            </a:r>
            <a:br>
              <a:rPr lang="en-IN" dirty="0"/>
            </a:br>
            <a:r>
              <a:rPr lang="en-IN" dirty="0"/>
              <a:t>(BATCH B) TEAM - 19</a:t>
            </a:r>
            <a:endParaRPr lang="en" b="0" dirty="0"/>
          </a:p>
          <a:p>
            <a:pPr marL="0" lvl="0" indent="0" algn="ctr">
              <a:spcBef>
                <a:spcPts val="0"/>
              </a:spcBef>
              <a:spcAft>
                <a:spcPts val="0"/>
              </a:spcAft>
              <a:buNone/>
            </a:pPr>
            <a:endParaRPr lang="en" dirty="0"/>
          </a:p>
        </p:txBody>
      </p:sp>
      <p:grpSp>
        <p:nvGrpSpPr>
          <p:cNvPr id="3134" name="Google Shape;3134;p43"/>
          <p:cNvGrpSpPr/>
          <p:nvPr/>
        </p:nvGrpSpPr>
        <p:grpSpPr>
          <a:xfrm>
            <a:off x="3782075" y="665168"/>
            <a:ext cx="1579975" cy="1620619"/>
            <a:chOff x="3782000" y="665168"/>
            <a:chExt cx="1579975" cy="1620619"/>
          </a:xfrm>
        </p:grpSpPr>
        <p:pic>
          <p:nvPicPr>
            <p:cNvPr id="3135" name="Google Shape;3135;p43"/>
            <p:cNvPicPr preferRelativeResize="0"/>
            <p:nvPr/>
          </p:nvPicPr>
          <p:blipFill>
            <a:blip r:embed="rId3">
              <a:alphaModFix amt="69000"/>
            </a:blip>
            <a:stretch>
              <a:fillRect/>
            </a:stretch>
          </p:blipFill>
          <p:spPr>
            <a:xfrm flipH="1">
              <a:off x="3782000" y="665168"/>
              <a:ext cx="1579975" cy="1620619"/>
            </a:xfrm>
            <a:prstGeom prst="rect">
              <a:avLst/>
            </a:prstGeom>
            <a:noFill/>
            <a:ln>
              <a:noFill/>
            </a:ln>
          </p:spPr>
        </p:pic>
        <p:sp>
          <p:nvSpPr>
            <p:cNvPr id="3130" name="Google Shape;3130;p43"/>
            <p:cNvSpPr/>
            <p:nvPr/>
          </p:nvSpPr>
          <p:spPr>
            <a:xfrm>
              <a:off x="3969299" y="872780"/>
              <a:ext cx="1205400" cy="1205400"/>
            </a:xfrm>
            <a:prstGeom prst="ellipse">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36" name="Google Shape;3136;p43"/>
          <p:cNvCxnSpPr>
            <a:cxnSpLocks/>
            <a:stCxn id="3137" idx="0"/>
            <a:endCxn id="3130" idx="4"/>
          </p:cNvCxnSpPr>
          <p:nvPr/>
        </p:nvCxnSpPr>
        <p:spPr>
          <a:xfrm rot="16200000">
            <a:off x="3753129" y="1801877"/>
            <a:ext cx="542400" cy="1095300"/>
          </a:xfrm>
          <a:prstGeom prst="bentConnector3">
            <a:avLst>
              <a:gd name="adj1" fmla="val 50014"/>
            </a:avLst>
          </a:prstGeom>
          <a:noFill/>
          <a:ln w="28575" cap="flat" cmpd="sng">
            <a:solidFill>
              <a:schemeClr val="accent6"/>
            </a:solidFill>
            <a:prstDash val="solid"/>
            <a:round/>
            <a:headEnd type="none" w="med" len="med"/>
            <a:tailEnd type="none" w="med" len="med"/>
          </a:ln>
        </p:spPr>
      </p:cxnSp>
      <p:cxnSp>
        <p:nvCxnSpPr>
          <p:cNvPr id="3138" name="Google Shape;3138;p43"/>
          <p:cNvCxnSpPr>
            <a:stCxn id="3139" idx="0"/>
            <a:endCxn id="3130" idx="4"/>
          </p:cNvCxnSpPr>
          <p:nvPr/>
        </p:nvCxnSpPr>
        <p:spPr>
          <a:xfrm rot="5400000" flipH="1">
            <a:off x="4848504" y="1801877"/>
            <a:ext cx="542400" cy="1095300"/>
          </a:xfrm>
          <a:prstGeom prst="bentConnector3">
            <a:avLst>
              <a:gd name="adj1" fmla="val 50014"/>
            </a:avLst>
          </a:prstGeom>
          <a:noFill/>
          <a:ln w="28575" cap="flat" cmpd="sng">
            <a:solidFill>
              <a:schemeClr val="accent6"/>
            </a:solidFill>
            <a:prstDash val="solid"/>
            <a:round/>
            <a:headEnd type="none" w="med" len="med"/>
            <a:tailEnd type="none" w="med" len="med"/>
          </a:ln>
        </p:spPr>
      </p:cxnSp>
      <p:cxnSp>
        <p:nvCxnSpPr>
          <p:cNvPr id="3140" name="Google Shape;3140;p43"/>
          <p:cNvCxnSpPr>
            <a:stCxn id="3129" idx="4"/>
            <a:endCxn id="3141" idx="0"/>
          </p:cNvCxnSpPr>
          <p:nvPr/>
        </p:nvCxnSpPr>
        <p:spPr>
          <a:xfrm>
            <a:off x="1286025" y="3322427"/>
            <a:ext cx="0" cy="191400"/>
          </a:xfrm>
          <a:prstGeom prst="straightConnector1">
            <a:avLst/>
          </a:prstGeom>
          <a:noFill/>
          <a:ln w="28575" cap="flat" cmpd="sng">
            <a:solidFill>
              <a:schemeClr val="accent6"/>
            </a:solidFill>
            <a:prstDash val="solid"/>
            <a:round/>
            <a:headEnd type="none" w="med" len="med"/>
            <a:tailEnd type="none" w="med" len="med"/>
          </a:ln>
        </p:spPr>
      </p:cxnSp>
      <p:cxnSp>
        <p:nvCxnSpPr>
          <p:cNvPr id="3142" name="Google Shape;3142;p43"/>
          <p:cNvCxnSpPr>
            <a:stCxn id="3137" idx="4"/>
            <a:endCxn id="3143" idx="0"/>
          </p:cNvCxnSpPr>
          <p:nvPr/>
        </p:nvCxnSpPr>
        <p:spPr>
          <a:xfrm>
            <a:off x="3476679" y="3322427"/>
            <a:ext cx="0" cy="191400"/>
          </a:xfrm>
          <a:prstGeom prst="straightConnector1">
            <a:avLst/>
          </a:prstGeom>
          <a:noFill/>
          <a:ln w="28575" cap="flat" cmpd="sng">
            <a:solidFill>
              <a:schemeClr val="accent6"/>
            </a:solidFill>
            <a:prstDash val="solid"/>
            <a:round/>
            <a:headEnd type="none" w="med" len="med"/>
            <a:tailEnd type="none" w="med" len="med"/>
          </a:ln>
        </p:spPr>
      </p:cxnSp>
      <p:cxnSp>
        <p:nvCxnSpPr>
          <p:cNvPr id="3144" name="Google Shape;3144;p43"/>
          <p:cNvCxnSpPr>
            <a:stCxn id="3139" idx="4"/>
            <a:endCxn id="3145" idx="0"/>
          </p:cNvCxnSpPr>
          <p:nvPr/>
        </p:nvCxnSpPr>
        <p:spPr>
          <a:xfrm>
            <a:off x="5667354" y="3322427"/>
            <a:ext cx="0" cy="191400"/>
          </a:xfrm>
          <a:prstGeom prst="straightConnector1">
            <a:avLst/>
          </a:prstGeom>
          <a:noFill/>
          <a:ln w="28575" cap="flat" cmpd="sng">
            <a:solidFill>
              <a:schemeClr val="accent6"/>
            </a:solidFill>
            <a:prstDash val="solid"/>
            <a:round/>
            <a:headEnd type="none" w="med" len="med"/>
            <a:tailEnd type="none" w="med" len="med"/>
          </a:ln>
        </p:spPr>
      </p:cxnSp>
      <p:cxnSp>
        <p:nvCxnSpPr>
          <p:cNvPr id="3146" name="Google Shape;3146;p43"/>
          <p:cNvCxnSpPr>
            <a:stCxn id="3132" idx="4"/>
            <a:endCxn id="3147" idx="0"/>
          </p:cNvCxnSpPr>
          <p:nvPr/>
        </p:nvCxnSpPr>
        <p:spPr>
          <a:xfrm>
            <a:off x="7858029" y="3322427"/>
            <a:ext cx="0" cy="191400"/>
          </a:xfrm>
          <a:prstGeom prst="straightConnector1">
            <a:avLst/>
          </a:prstGeom>
          <a:noFill/>
          <a:ln w="28575" cap="flat" cmpd="sng">
            <a:solidFill>
              <a:schemeClr val="accent6"/>
            </a:solidFill>
            <a:prstDash val="solid"/>
            <a:round/>
            <a:headEnd type="none" w="med" len="med"/>
            <a:tailEnd type="none" w="med" len="med"/>
          </a:ln>
        </p:spPr>
      </p:cxnSp>
      <p:sp>
        <p:nvSpPr>
          <p:cNvPr id="3148" name="Google Shape;3148;p43"/>
          <p:cNvSpPr txBox="1"/>
          <p:nvPr/>
        </p:nvSpPr>
        <p:spPr>
          <a:xfrm>
            <a:off x="3894224" y="1307780"/>
            <a:ext cx="1355700" cy="335400"/>
          </a:xfrm>
          <a:prstGeom prst="rect">
            <a:avLst/>
          </a:prstGeom>
          <a:noFill/>
          <a:ln>
            <a:noFill/>
          </a:ln>
        </p:spPr>
        <p:txBody>
          <a:bodyPr spcFirstLastPara="1" wrap="square" lIns="91425" tIns="91425" rIns="91425" bIns="91425" anchor="ctr" anchorCtr="0">
            <a:noAutofit/>
          </a:bodyPr>
          <a:lstStyle/>
          <a:p>
            <a:pPr algn="ctr"/>
            <a:r>
              <a:rPr lang="en" sz="2500" b="1" dirty="0">
                <a:solidFill>
                  <a:schemeClr val="accent3"/>
                </a:solidFill>
                <a:latin typeface="Caveat Brush"/>
              </a:rPr>
              <a:t>Team</a:t>
            </a:r>
            <a:endParaRPr lang="en-US" dirty="0">
              <a:solidFill>
                <a:schemeClr val="accent3"/>
              </a:solidFill>
            </a:endParaRPr>
          </a:p>
          <a:p>
            <a:pPr marL="0" lvl="0" indent="0" algn="ctr">
              <a:spcBef>
                <a:spcPts val="0"/>
              </a:spcBef>
              <a:spcAft>
                <a:spcPts val="0"/>
              </a:spcAft>
              <a:buNone/>
            </a:pPr>
            <a:r>
              <a:rPr lang="en" sz="2500" b="1" dirty="0">
                <a:solidFill>
                  <a:schemeClr val="accent3"/>
                </a:solidFill>
                <a:latin typeface="Caveat Brush"/>
              </a:rPr>
              <a:t>Mates</a:t>
            </a:r>
            <a:endParaRPr lang="en" dirty="0"/>
          </a:p>
        </p:txBody>
      </p:sp>
      <p:grpSp>
        <p:nvGrpSpPr>
          <p:cNvPr id="3149" name="Google Shape;3149;p43"/>
          <p:cNvGrpSpPr/>
          <p:nvPr/>
        </p:nvGrpSpPr>
        <p:grpSpPr>
          <a:xfrm>
            <a:off x="804028" y="2477175"/>
            <a:ext cx="964000" cy="988804"/>
            <a:chOff x="803953" y="2477175"/>
            <a:chExt cx="964000" cy="988804"/>
          </a:xfrm>
        </p:grpSpPr>
        <p:pic>
          <p:nvPicPr>
            <p:cNvPr id="3150" name="Google Shape;3150;p43"/>
            <p:cNvPicPr preferRelativeResize="0"/>
            <p:nvPr/>
          </p:nvPicPr>
          <p:blipFill>
            <a:blip r:embed="rId3">
              <a:alphaModFix amt="69000"/>
            </a:blip>
            <a:stretch>
              <a:fillRect/>
            </a:stretch>
          </p:blipFill>
          <p:spPr>
            <a:xfrm flipH="1">
              <a:off x="803953" y="2477175"/>
              <a:ext cx="964000" cy="988804"/>
            </a:xfrm>
            <a:prstGeom prst="rect">
              <a:avLst/>
            </a:prstGeom>
            <a:noFill/>
            <a:ln>
              <a:noFill/>
            </a:ln>
          </p:spPr>
        </p:pic>
        <p:sp>
          <p:nvSpPr>
            <p:cNvPr id="3129" name="Google Shape;3129;p43"/>
            <p:cNvSpPr/>
            <p:nvPr/>
          </p:nvSpPr>
          <p:spPr>
            <a:xfrm>
              <a:off x="935100" y="2620727"/>
              <a:ext cx="701700" cy="701700"/>
            </a:xfrm>
            <a:prstGeom prst="ellipse">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accent5"/>
                  </a:solidFill>
                  <a:latin typeface="Permanent Marker"/>
                  <a:ea typeface="Permanent Marker"/>
                  <a:cs typeface="Permanent Marker"/>
                  <a:sym typeface="Permanent Marker"/>
                </a:rPr>
                <a:t>A</a:t>
              </a:r>
              <a:endParaRPr sz="2300">
                <a:solidFill>
                  <a:schemeClr val="accent5"/>
                </a:solidFill>
                <a:latin typeface="Permanent Marker"/>
                <a:ea typeface="Permanent Marker"/>
                <a:cs typeface="Permanent Marker"/>
                <a:sym typeface="Permanent Marker"/>
              </a:endParaRPr>
            </a:p>
          </p:txBody>
        </p:sp>
      </p:grpSp>
      <p:grpSp>
        <p:nvGrpSpPr>
          <p:cNvPr id="3151" name="Google Shape;3151;p43"/>
          <p:cNvGrpSpPr/>
          <p:nvPr/>
        </p:nvGrpSpPr>
        <p:grpSpPr>
          <a:xfrm>
            <a:off x="2994678" y="2477175"/>
            <a:ext cx="964000" cy="988804"/>
            <a:chOff x="2994603" y="2477175"/>
            <a:chExt cx="964000" cy="988804"/>
          </a:xfrm>
        </p:grpSpPr>
        <p:pic>
          <p:nvPicPr>
            <p:cNvPr id="3152" name="Google Shape;3152;p43"/>
            <p:cNvPicPr preferRelativeResize="0"/>
            <p:nvPr/>
          </p:nvPicPr>
          <p:blipFill>
            <a:blip r:embed="rId3">
              <a:alphaModFix amt="69000"/>
            </a:blip>
            <a:stretch>
              <a:fillRect/>
            </a:stretch>
          </p:blipFill>
          <p:spPr>
            <a:xfrm flipH="1">
              <a:off x="2994603" y="2477175"/>
              <a:ext cx="964000" cy="988804"/>
            </a:xfrm>
            <a:prstGeom prst="rect">
              <a:avLst/>
            </a:prstGeom>
            <a:noFill/>
            <a:ln>
              <a:noFill/>
            </a:ln>
          </p:spPr>
        </p:pic>
        <p:sp>
          <p:nvSpPr>
            <p:cNvPr id="3137" name="Google Shape;3137;p43"/>
            <p:cNvSpPr/>
            <p:nvPr/>
          </p:nvSpPr>
          <p:spPr>
            <a:xfrm>
              <a:off x="3125754" y="2620727"/>
              <a:ext cx="701700" cy="701700"/>
            </a:xfrm>
            <a:prstGeom prst="ellipse">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300" dirty="0">
                  <a:solidFill>
                    <a:schemeClr val="accent5"/>
                  </a:solidFill>
                  <a:latin typeface="Permanent Marker"/>
                  <a:ea typeface="Permanent Marker"/>
                  <a:cs typeface="Permanent Marker"/>
                  <a:sym typeface="Permanent Marker"/>
                </a:rPr>
                <a:t>B</a:t>
              </a:r>
              <a:endParaRPr sz="1500" b="1" dirty="0">
                <a:solidFill>
                  <a:schemeClr val="accent5"/>
                </a:solidFill>
                <a:latin typeface="Nunito"/>
                <a:ea typeface="Nunito"/>
                <a:cs typeface="Nunito"/>
                <a:sym typeface="Nunito"/>
              </a:endParaRPr>
            </a:p>
          </p:txBody>
        </p:sp>
      </p:grpSp>
      <p:grpSp>
        <p:nvGrpSpPr>
          <p:cNvPr id="3153" name="Google Shape;3153;p43"/>
          <p:cNvGrpSpPr/>
          <p:nvPr/>
        </p:nvGrpSpPr>
        <p:grpSpPr>
          <a:xfrm>
            <a:off x="5185353" y="2477175"/>
            <a:ext cx="964000" cy="988804"/>
            <a:chOff x="5185278" y="2477175"/>
            <a:chExt cx="964000" cy="988804"/>
          </a:xfrm>
        </p:grpSpPr>
        <p:pic>
          <p:nvPicPr>
            <p:cNvPr id="3154" name="Google Shape;3154;p43"/>
            <p:cNvPicPr preferRelativeResize="0"/>
            <p:nvPr/>
          </p:nvPicPr>
          <p:blipFill>
            <a:blip r:embed="rId3">
              <a:alphaModFix amt="69000"/>
            </a:blip>
            <a:stretch>
              <a:fillRect/>
            </a:stretch>
          </p:blipFill>
          <p:spPr>
            <a:xfrm flipH="1">
              <a:off x="5185278" y="2477175"/>
              <a:ext cx="964000" cy="988804"/>
            </a:xfrm>
            <a:prstGeom prst="rect">
              <a:avLst/>
            </a:prstGeom>
            <a:noFill/>
            <a:ln>
              <a:noFill/>
            </a:ln>
          </p:spPr>
        </p:pic>
        <p:sp>
          <p:nvSpPr>
            <p:cNvPr id="3139" name="Google Shape;3139;p43"/>
            <p:cNvSpPr/>
            <p:nvPr/>
          </p:nvSpPr>
          <p:spPr>
            <a:xfrm>
              <a:off x="5316429" y="2620727"/>
              <a:ext cx="701700" cy="701700"/>
            </a:xfrm>
            <a:prstGeom prst="ellipse">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300">
                  <a:solidFill>
                    <a:schemeClr val="accent5"/>
                  </a:solidFill>
                  <a:latin typeface="Permanent Marker"/>
                  <a:ea typeface="Permanent Marker"/>
                  <a:cs typeface="Permanent Marker"/>
                  <a:sym typeface="Permanent Marker"/>
                </a:rPr>
                <a:t>C</a:t>
              </a:r>
              <a:endParaRPr sz="1500" b="1">
                <a:solidFill>
                  <a:schemeClr val="accent5"/>
                </a:solidFill>
                <a:latin typeface="Nunito"/>
                <a:ea typeface="Nunito"/>
                <a:cs typeface="Nunito"/>
                <a:sym typeface="Nunito"/>
              </a:endParaRPr>
            </a:p>
          </p:txBody>
        </p:sp>
      </p:grpSp>
      <p:grpSp>
        <p:nvGrpSpPr>
          <p:cNvPr id="3155" name="Google Shape;3155;p43"/>
          <p:cNvGrpSpPr/>
          <p:nvPr/>
        </p:nvGrpSpPr>
        <p:grpSpPr>
          <a:xfrm>
            <a:off x="7376028" y="2477175"/>
            <a:ext cx="964000" cy="988804"/>
            <a:chOff x="7375953" y="2477175"/>
            <a:chExt cx="964000" cy="988804"/>
          </a:xfrm>
        </p:grpSpPr>
        <p:pic>
          <p:nvPicPr>
            <p:cNvPr id="3156" name="Google Shape;3156;p43"/>
            <p:cNvPicPr preferRelativeResize="0"/>
            <p:nvPr/>
          </p:nvPicPr>
          <p:blipFill>
            <a:blip r:embed="rId3">
              <a:alphaModFix amt="69000"/>
            </a:blip>
            <a:stretch>
              <a:fillRect/>
            </a:stretch>
          </p:blipFill>
          <p:spPr>
            <a:xfrm flipH="1">
              <a:off x="7375953" y="2477175"/>
              <a:ext cx="964000" cy="988804"/>
            </a:xfrm>
            <a:prstGeom prst="rect">
              <a:avLst/>
            </a:prstGeom>
            <a:noFill/>
            <a:ln>
              <a:noFill/>
            </a:ln>
          </p:spPr>
        </p:pic>
        <p:sp>
          <p:nvSpPr>
            <p:cNvPr id="3132" name="Google Shape;3132;p43"/>
            <p:cNvSpPr/>
            <p:nvPr/>
          </p:nvSpPr>
          <p:spPr>
            <a:xfrm>
              <a:off x="7507104" y="2620727"/>
              <a:ext cx="701700" cy="701700"/>
            </a:xfrm>
            <a:prstGeom prst="ellipse">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300">
                  <a:solidFill>
                    <a:schemeClr val="accent5"/>
                  </a:solidFill>
                  <a:latin typeface="Permanent Marker"/>
                  <a:ea typeface="Permanent Marker"/>
                  <a:cs typeface="Permanent Marker"/>
                  <a:sym typeface="Permanent Marker"/>
                </a:rPr>
                <a:t>D</a:t>
              </a:r>
              <a:endParaRPr sz="1500" b="1">
                <a:solidFill>
                  <a:schemeClr val="accent5"/>
                </a:solidFill>
                <a:latin typeface="Nunito"/>
                <a:ea typeface="Nunito"/>
                <a:cs typeface="Nunito"/>
                <a:sym typeface="Nunito"/>
              </a:endParaRPr>
            </a:p>
          </p:txBody>
        </p:sp>
      </p:grpSp>
      <p:grpSp>
        <p:nvGrpSpPr>
          <p:cNvPr id="3157" name="Google Shape;3157;p43"/>
          <p:cNvGrpSpPr/>
          <p:nvPr/>
        </p:nvGrpSpPr>
        <p:grpSpPr>
          <a:xfrm>
            <a:off x="300535" y="3711947"/>
            <a:ext cx="1893840" cy="986861"/>
            <a:chOff x="552650" y="1126827"/>
            <a:chExt cx="1893840" cy="986861"/>
          </a:xfrm>
        </p:grpSpPr>
        <p:pic>
          <p:nvPicPr>
            <p:cNvPr id="3158" name="Google Shape;3158;p43"/>
            <p:cNvPicPr preferRelativeResize="0"/>
            <p:nvPr/>
          </p:nvPicPr>
          <p:blipFill>
            <a:blip r:embed="rId4">
              <a:alphaModFix amt="73000"/>
            </a:blip>
            <a:stretch>
              <a:fillRect/>
            </a:stretch>
          </p:blipFill>
          <p:spPr>
            <a:xfrm rot="10800000">
              <a:off x="803088" y="1126827"/>
              <a:ext cx="1393925" cy="730650"/>
            </a:xfrm>
            <a:prstGeom prst="rect">
              <a:avLst/>
            </a:prstGeom>
            <a:noFill/>
            <a:ln>
              <a:noFill/>
            </a:ln>
          </p:spPr>
        </p:pic>
        <p:sp>
          <p:nvSpPr>
            <p:cNvPr id="3159" name="Google Shape;3159;p43"/>
            <p:cNvSpPr txBox="1"/>
            <p:nvPr/>
          </p:nvSpPr>
          <p:spPr>
            <a:xfrm>
              <a:off x="553610" y="1229813"/>
              <a:ext cx="1892880" cy="313500"/>
            </a:xfrm>
            <a:prstGeom prst="rect">
              <a:avLst/>
            </a:prstGeom>
            <a:noFill/>
            <a:ln>
              <a:noFill/>
            </a:ln>
          </p:spPr>
          <p:txBody>
            <a:bodyPr spcFirstLastPara="1" wrap="square" lIns="91425" tIns="91425" rIns="91425" bIns="91425" anchor="ctr" anchorCtr="0">
              <a:noAutofit/>
            </a:bodyPr>
            <a:lstStyle/>
            <a:p>
              <a:pPr algn="ctr"/>
              <a:r>
                <a:rPr lang="en" sz="1800" b="1" dirty="0">
                  <a:solidFill>
                    <a:srgbClr val="7030A0"/>
                  </a:solidFill>
                  <a:latin typeface="Caveat Brush"/>
                  <a:sym typeface="Caveat Brush"/>
                </a:rPr>
                <a:t>DHANUSH SANAPALA</a:t>
              </a:r>
              <a:endParaRPr lang="en-US" sz="1800" b="1" dirty="0">
                <a:solidFill>
                  <a:srgbClr val="7030A0"/>
                </a:solidFill>
                <a:latin typeface="Caveat Brush"/>
              </a:endParaRPr>
            </a:p>
          </p:txBody>
        </p:sp>
        <p:sp>
          <p:nvSpPr>
            <p:cNvPr id="3160" name="Google Shape;3160;p43"/>
            <p:cNvSpPr txBox="1"/>
            <p:nvPr/>
          </p:nvSpPr>
          <p:spPr>
            <a:xfrm>
              <a:off x="552650" y="1613651"/>
              <a:ext cx="1803360" cy="500037"/>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IN" dirty="0">
                  <a:latin typeface="Raleway"/>
                  <a:sym typeface="Raleway"/>
                </a:rPr>
                <a:t>CB.EN.U4AIE21109</a:t>
              </a:r>
              <a:endParaRPr lang="en-US" dirty="0">
                <a:latin typeface="Raleway"/>
              </a:endParaRPr>
            </a:p>
          </p:txBody>
        </p:sp>
      </p:grpSp>
      <p:pic>
        <p:nvPicPr>
          <p:cNvPr id="3162" name="Google Shape;3162;p43"/>
          <p:cNvPicPr preferRelativeResize="0"/>
          <p:nvPr/>
        </p:nvPicPr>
        <p:blipFill>
          <a:blip r:embed="rId5">
            <a:alphaModFix amt="73000"/>
          </a:blip>
          <a:stretch>
            <a:fillRect/>
          </a:stretch>
        </p:blipFill>
        <p:spPr>
          <a:xfrm rot="10800000">
            <a:off x="5046551" y="3696707"/>
            <a:ext cx="1294865" cy="723030"/>
          </a:xfrm>
          <a:prstGeom prst="rect">
            <a:avLst/>
          </a:prstGeom>
          <a:noFill/>
          <a:ln>
            <a:noFill/>
          </a:ln>
        </p:spPr>
      </p:pic>
      <p:pic>
        <p:nvPicPr>
          <p:cNvPr id="3166" name="Google Shape;3166;p43"/>
          <p:cNvPicPr preferRelativeResize="0"/>
          <p:nvPr/>
        </p:nvPicPr>
        <p:blipFill>
          <a:blip r:embed="rId6">
            <a:alphaModFix amt="73000"/>
          </a:blip>
          <a:stretch>
            <a:fillRect/>
          </a:stretch>
        </p:blipFill>
        <p:spPr>
          <a:xfrm rot="10800000">
            <a:off x="7237202" y="3742427"/>
            <a:ext cx="1233905" cy="585870"/>
          </a:xfrm>
          <a:prstGeom prst="rect">
            <a:avLst/>
          </a:prstGeom>
          <a:noFill/>
          <a:ln>
            <a:noFill/>
          </a:ln>
        </p:spPr>
      </p:pic>
      <p:pic>
        <p:nvPicPr>
          <p:cNvPr id="3170" name="Google Shape;3170;p43"/>
          <p:cNvPicPr preferRelativeResize="0"/>
          <p:nvPr/>
        </p:nvPicPr>
        <p:blipFill>
          <a:blip r:embed="rId7">
            <a:alphaModFix amt="73000"/>
          </a:blip>
          <a:stretch>
            <a:fillRect/>
          </a:stretch>
        </p:blipFill>
        <p:spPr>
          <a:xfrm rot="10800000">
            <a:off x="2779724" y="3765287"/>
            <a:ext cx="1462505" cy="723030"/>
          </a:xfrm>
          <a:prstGeom prst="rect">
            <a:avLst/>
          </a:prstGeom>
          <a:noFill/>
          <a:ln>
            <a:noFill/>
          </a:ln>
        </p:spPr>
      </p:pic>
      <p:sp>
        <p:nvSpPr>
          <p:cNvPr id="4" name="Google Shape;3159;p43">
            <a:extLst>
              <a:ext uri="{FF2B5EF4-FFF2-40B4-BE49-F238E27FC236}">
                <a16:creationId xmlns:a16="http://schemas.microsoft.com/office/drawing/2014/main" id="{AF408CB5-B6F5-440F-74DA-155BFBECCB0A}"/>
              </a:ext>
            </a:extLst>
          </p:cNvPr>
          <p:cNvSpPr txBox="1"/>
          <p:nvPr/>
        </p:nvSpPr>
        <p:spPr>
          <a:xfrm>
            <a:off x="6953755" y="3814933"/>
            <a:ext cx="1892880" cy="313500"/>
          </a:xfrm>
          <a:prstGeom prst="rect">
            <a:avLst/>
          </a:prstGeom>
          <a:noFill/>
          <a:ln>
            <a:noFill/>
          </a:ln>
        </p:spPr>
        <p:txBody>
          <a:bodyPr spcFirstLastPara="1" wrap="square" lIns="91425" tIns="91425" rIns="91425" bIns="91425" anchor="ctr" anchorCtr="0">
            <a:noAutofit/>
          </a:bodyPr>
          <a:lstStyle/>
          <a:p>
            <a:pPr algn="ctr"/>
            <a:r>
              <a:rPr lang="en" sz="1800" b="1" dirty="0">
                <a:solidFill>
                  <a:srgbClr val="7030A0"/>
                </a:solidFill>
                <a:latin typeface="Caveat Brush"/>
                <a:sym typeface="Caveat Brush"/>
              </a:rPr>
              <a:t>SUDIKSHA KUMARI</a:t>
            </a:r>
            <a:endParaRPr lang="en-US" sz="1800" b="1" dirty="0">
              <a:solidFill>
                <a:srgbClr val="7030A0"/>
              </a:solidFill>
              <a:latin typeface="Caveat Brush"/>
            </a:endParaRPr>
          </a:p>
        </p:txBody>
      </p:sp>
      <p:sp>
        <p:nvSpPr>
          <p:cNvPr id="6" name="Google Shape;3159;p43">
            <a:extLst>
              <a:ext uri="{FF2B5EF4-FFF2-40B4-BE49-F238E27FC236}">
                <a16:creationId xmlns:a16="http://schemas.microsoft.com/office/drawing/2014/main" id="{0394E644-6D3D-1FD4-DA71-7CA30FC706F4}"/>
              </a:ext>
            </a:extLst>
          </p:cNvPr>
          <p:cNvSpPr txBox="1"/>
          <p:nvPr/>
        </p:nvSpPr>
        <p:spPr>
          <a:xfrm>
            <a:off x="4759195" y="3807313"/>
            <a:ext cx="1892880" cy="313500"/>
          </a:xfrm>
          <a:prstGeom prst="rect">
            <a:avLst/>
          </a:prstGeom>
          <a:noFill/>
          <a:ln>
            <a:noFill/>
          </a:ln>
        </p:spPr>
        <p:txBody>
          <a:bodyPr spcFirstLastPara="1" wrap="square" lIns="91425" tIns="91425" rIns="91425" bIns="91425" anchor="ctr" anchorCtr="0">
            <a:noAutofit/>
          </a:bodyPr>
          <a:lstStyle/>
          <a:p>
            <a:pPr algn="ctr"/>
            <a:r>
              <a:rPr lang="en" sz="1800" b="1" dirty="0">
                <a:solidFill>
                  <a:srgbClr val="7030A0"/>
                </a:solidFill>
                <a:latin typeface="Caveat Brush"/>
              </a:rPr>
              <a:t>GALI ANAND RAJ</a:t>
            </a:r>
          </a:p>
        </p:txBody>
      </p:sp>
      <p:sp>
        <p:nvSpPr>
          <p:cNvPr id="8" name="Google Shape;3159;p43">
            <a:extLst>
              <a:ext uri="{FF2B5EF4-FFF2-40B4-BE49-F238E27FC236}">
                <a16:creationId xmlns:a16="http://schemas.microsoft.com/office/drawing/2014/main" id="{01BE5209-8C4D-AA05-2818-973AB85AAFDC}"/>
              </a:ext>
            </a:extLst>
          </p:cNvPr>
          <p:cNvSpPr txBox="1"/>
          <p:nvPr/>
        </p:nvSpPr>
        <p:spPr>
          <a:xfrm>
            <a:off x="2534155" y="3875893"/>
            <a:ext cx="2091000" cy="328740"/>
          </a:xfrm>
          <a:prstGeom prst="rect">
            <a:avLst/>
          </a:prstGeom>
          <a:noFill/>
          <a:ln>
            <a:noFill/>
          </a:ln>
        </p:spPr>
        <p:txBody>
          <a:bodyPr spcFirstLastPara="1" wrap="square" lIns="91425" tIns="91425" rIns="91425" bIns="91425" anchor="ctr" anchorCtr="0">
            <a:noAutofit/>
          </a:bodyPr>
          <a:lstStyle/>
          <a:p>
            <a:pPr algn="ctr"/>
            <a:r>
              <a:rPr lang="en" sz="1800" b="1" dirty="0">
                <a:solidFill>
                  <a:srgbClr val="7030A0"/>
                </a:solidFill>
                <a:latin typeface="Caveat Brush"/>
                <a:sym typeface="Caveat Brush"/>
              </a:rPr>
              <a:t>CHINTA SUBHA SRIKAR</a:t>
            </a:r>
            <a:endParaRPr lang="en-US" dirty="0">
              <a:solidFill>
                <a:srgbClr val="7030A0"/>
              </a:solidFill>
              <a:latin typeface="Caveat Brush"/>
            </a:endParaRPr>
          </a:p>
        </p:txBody>
      </p:sp>
      <p:sp>
        <p:nvSpPr>
          <p:cNvPr id="10" name="Google Shape;3160;p43">
            <a:extLst>
              <a:ext uri="{FF2B5EF4-FFF2-40B4-BE49-F238E27FC236}">
                <a16:creationId xmlns:a16="http://schemas.microsoft.com/office/drawing/2014/main" id="{7720BEE5-6318-2D43-F4FA-A9EAF91C5B10}"/>
              </a:ext>
            </a:extLst>
          </p:cNvPr>
          <p:cNvSpPr txBox="1"/>
          <p:nvPr/>
        </p:nvSpPr>
        <p:spPr>
          <a:xfrm>
            <a:off x="7036615" y="4168291"/>
            <a:ext cx="1803360" cy="500037"/>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IN" dirty="0">
                <a:latin typeface="Raleway"/>
                <a:sym typeface="Raleway"/>
              </a:rPr>
              <a:t>CB.EN.U4AIE21168</a:t>
            </a:r>
            <a:endParaRPr lang="en-US" dirty="0">
              <a:latin typeface="Raleway"/>
            </a:endParaRPr>
          </a:p>
        </p:txBody>
      </p:sp>
      <p:sp>
        <p:nvSpPr>
          <p:cNvPr id="12" name="Google Shape;3160;p43">
            <a:extLst>
              <a:ext uri="{FF2B5EF4-FFF2-40B4-BE49-F238E27FC236}">
                <a16:creationId xmlns:a16="http://schemas.microsoft.com/office/drawing/2014/main" id="{135DC127-334C-EF19-B3F9-E207DDBD55F9}"/>
              </a:ext>
            </a:extLst>
          </p:cNvPr>
          <p:cNvSpPr txBox="1"/>
          <p:nvPr/>
        </p:nvSpPr>
        <p:spPr>
          <a:xfrm>
            <a:off x="4788715" y="4206391"/>
            <a:ext cx="1803360" cy="500037"/>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IN" dirty="0">
                <a:latin typeface="Raleway"/>
                <a:sym typeface="Raleway"/>
              </a:rPr>
              <a:t>CB.EN.U4AIE21111</a:t>
            </a:r>
            <a:endParaRPr lang="en-US" dirty="0">
              <a:latin typeface="Raleway"/>
            </a:endParaRPr>
          </a:p>
        </p:txBody>
      </p:sp>
      <p:sp>
        <p:nvSpPr>
          <p:cNvPr id="14" name="Google Shape;3160;p43">
            <a:extLst>
              <a:ext uri="{FF2B5EF4-FFF2-40B4-BE49-F238E27FC236}">
                <a16:creationId xmlns:a16="http://schemas.microsoft.com/office/drawing/2014/main" id="{7CDCE231-143A-0C72-981C-7EF1991575E6}"/>
              </a:ext>
            </a:extLst>
          </p:cNvPr>
          <p:cNvSpPr txBox="1"/>
          <p:nvPr/>
        </p:nvSpPr>
        <p:spPr>
          <a:xfrm>
            <a:off x="2639875" y="4206391"/>
            <a:ext cx="1803360" cy="500037"/>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IN" dirty="0">
                <a:latin typeface="Raleway"/>
                <a:sym typeface="Raleway"/>
              </a:rPr>
              <a:t>CB.EN.U4AIE21107</a:t>
            </a:r>
            <a:endParaRPr lang="en-US" dirty="0">
              <a:latin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02FB-1E18-A59C-B003-FFD8199FD349}"/>
              </a:ext>
            </a:extLst>
          </p:cNvPr>
          <p:cNvSpPr>
            <a:spLocks noGrp="1"/>
          </p:cNvSpPr>
          <p:nvPr>
            <p:ph type="title"/>
          </p:nvPr>
        </p:nvSpPr>
        <p:spPr>
          <a:xfrm>
            <a:off x="960315" y="764771"/>
            <a:ext cx="2842027" cy="313500"/>
          </a:xfrm>
        </p:spPr>
        <p:txBody>
          <a:bodyPr/>
          <a:lstStyle/>
          <a:p>
            <a:r>
              <a:rPr lang="en-IN" dirty="0"/>
              <a:t>Code(sketch)</a:t>
            </a:r>
          </a:p>
        </p:txBody>
      </p:sp>
      <p:grpSp>
        <p:nvGrpSpPr>
          <p:cNvPr id="3" name="Google Shape;2554;p36">
            <a:extLst>
              <a:ext uri="{FF2B5EF4-FFF2-40B4-BE49-F238E27FC236}">
                <a16:creationId xmlns:a16="http://schemas.microsoft.com/office/drawing/2014/main" id="{58C86E4A-4850-867C-4EA5-A5B82D166381}"/>
              </a:ext>
            </a:extLst>
          </p:cNvPr>
          <p:cNvGrpSpPr/>
          <p:nvPr/>
        </p:nvGrpSpPr>
        <p:grpSpPr>
          <a:xfrm>
            <a:off x="457200" y="500068"/>
            <a:ext cx="981341" cy="890589"/>
            <a:chOff x="614352" y="1709252"/>
            <a:chExt cx="2182073" cy="2182196"/>
          </a:xfrm>
        </p:grpSpPr>
        <p:grpSp>
          <p:nvGrpSpPr>
            <p:cNvPr id="4" name="Google Shape;2555;p36">
              <a:extLst>
                <a:ext uri="{FF2B5EF4-FFF2-40B4-BE49-F238E27FC236}">
                  <a16:creationId xmlns:a16="http://schemas.microsoft.com/office/drawing/2014/main" id="{A9AB03DD-D7DC-F7A7-A422-FC6D46BF56C9}"/>
                </a:ext>
              </a:extLst>
            </p:cNvPr>
            <p:cNvGrpSpPr/>
            <p:nvPr/>
          </p:nvGrpSpPr>
          <p:grpSpPr>
            <a:xfrm>
              <a:off x="614352" y="1709252"/>
              <a:ext cx="2182073" cy="2182196"/>
              <a:chOff x="614352" y="1795408"/>
              <a:chExt cx="2182073" cy="2182196"/>
            </a:xfrm>
          </p:grpSpPr>
          <p:sp>
            <p:nvSpPr>
              <p:cNvPr id="19" name="Google Shape;2556;p36">
                <a:extLst>
                  <a:ext uri="{FF2B5EF4-FFF2-40B4-BE49-F238E27FC236}">
                    <a16:creationId xmlns:a16="http://schemas.microsoft.com/office/drawing/2014/main" id="{B42BB711-CDFE-8BCF-6C70-0AA75A7A88BC}"/>
                  </a:ext>
                </a:extLst>
              </p:cNvPr>
              <p:cNvSpPr/>
              <p:nvPr/>
            </p:nvSpPr>
            <p:spPr>
              <a:xfrm>
                <a:off x="614352" y="1795408"/>
                <a:ext cx="2181713" cy="2182196"/>
              </a:xfrm>
              <a:custGeom>
                <a:avLst/>
                <a:gdLst/>
                <a:ahLst/>
                <a:cxnLst/>
                <a:rect l="l" t="t" r="r" b="b"/>
                <a:pathLst>
                  <a:path w="188852" h="188853" extrusionOk="0">
                    <a:moveTo>
                      <a:pt x="94426" y="14415"/>
                    </a:moveTo>
                    <a:cubicBezTo>
                      <a:pt x="138667" y="14415"/>
                      <a:pt x="174491" y="50238"/>
                      <a:pt x="174491" y="94427"/>
                    </a:cubicBezTo>
                    <a:cubicBezTo>
                      <a:pt x="174491" y="138667"/>
                      <a:pt x="138667" y="174491"/>
                      <a:pt x="94426" y="174491"/>
                    </a:cubicBezTo>
                    <a:cubicBezTo>
                      <a:pt x="50238" y="174491"/>
                      <a:pt x="14414" y="138667"/>
                      <a:pt x="14414" y="94427"/>
                    </a:cubicBezTo>
                    <a:cubicBezTo>
                      <a:pt x="14414" y="50238"/>
                      <a:pt x="50238" y="14415"/>
                      <a:pt x="94426" y="14415"/>
                    </a:cubicBezTo>
                    <a:close/>
                    <a:moveTo>
                      <a:pt x="94426" y="1"/>
                    </a:moveTo>
                    <a:cubicBezTo>
                      <a:pt x="42295" y="1"/>
                      <a:pt x="0" y="42295"/>
                      <a:pt x="0" y="94427"/>
                    </a:cubicBezTo>
                    <a:cubicBezTo>
                      <a:pt x="0" y="146610"/>
                      <a:pt x="42295" y="188852"/>
                      <a:pt x="94426" y="188852"/>
                    </a:cubicBezTo>
                    <a:cubicBezTo>
                      <a:pt x="146610" y="188852"/>
                      <a:pt x="188852" y="146610"/>
                      <a:pt x="188852" y="94427"/>
                    </a:cubicBezTo>
                    <a:cubicBezTo>
                      <a:pt x="188852" y="42295"/>
                      <a:pt x="146610" y="1"/>
                      <a:pt x="94426" y="1"/>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57;p36">
                <a:extLst>
                  <a:ext uri="{FF2B5EF4-FFF2-40B4-BE49-F238E27FC236}">
                    <a16:creationId xmlns:a16="http://schemas.microsoft.com/office/drawing/2014/main" id="{B94F7EBD-3414-44BC-1885-6BE7E13CF43E}"/>
                  </a:ext>
                </a:extLst>
              </p:cNvPr>
              <p:cNvSpPr/>
              <p:nvPr/>
            </p:nvSpPr>
            <p:spPr>
              <a:xfrm>
                <a:off x="1705068" y="1795408"/>
                <a:ext cx="1022188" cy="767125"/>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58;p36">
                <a:extLst>
                  <a:ext uri="{FF2B5EF4-FFF2-40B4-BE49-F238E27FC236}">
                    <a16:creationId xmlns:a16="http://schemas.microsoft.com/office/drawing/2014/main" id="{2537C8B8-8F40-58F5-9BD3-3B1583798562}"/>
                  </a:ext>
                </a:extLst>
              </p:cNvPr>
              <p:cNvSpPr/>
              <p:nvPr/>
            </p:nvSpPr>
            <p:spPr>
              <a:xfrm>
                <a:off x="2571555" y="2503994"/>
                <a:ext cx="224869" cy="717877"/>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59;p36">
                <a:extLst>
                  <a:ext uri="{FF2B5EF4-FFF2-40B4-BE49-F238E27FC236}">
                    <a16:creationId xmlns:a16="http://schemas.microsoft.com/office/drawing/2014/main" id="{45985971-C6C3-8F39-AFF0-0D998462F885}"/>
                  </a:ext>
                </a:extLst>
              </p:cNvPr>
              <p:cNvSpPr/>
              <p:nvPr/>
            </p:nvSpPr>
            <p:spPr>
              <a:xfrm>
                <a:off x="1705068" y="3157870"/>
                <a:ext cx="1038593" cy="819400"/>
              </a:xfrm>
              <a:custGeom>
                <a:avLst/>
                <a:gdLst/>
                <a:ahLst/>
                <a:cxnLst/>
                <a:rect l="l" t="t" r="r" b="b"/>
                <a:pathLst>
                  <a:path w="89902" h="70913" extrusionOk="0">
                    <a:moveTo>
                      <a:pt x="76540" y="1"/>
                    </a:moveTo>
                    <a:cubicBezTo>
                      <a:pt x="66493" y="32774"/>
                      <a:pt x="36035" y="56551"/>
                      <a:pt x="0" y="56551"/>
                    </a:cubicBezTo>
                    <a:lnTo>
                      <a:pt x="0" y="70912"/>
                    </a:lnTo>
                    <a:cubicBezTo>
                      <a:pt x="42032" y="70912"/>
                      <a:pt x="77645" y="43505"/>
                      <a:pt x="89902" y="5524"/>
                    </a:cubicBezTo>
                    <a:lnTo>
                      <a:pt x="76540" y="1"/>
                    </a:ln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560;p36">
              <a:extLst>
                <a:ext uri="{FF2B5EF4-FFF2-40B4-BE49-F238E27FC236}">
                  <a16:creationId xmlns:a16="http://schemas.microsoft.com/office/drawing/2014/main" id="{E59AB2CF-6C56-6E0E-3DCE-96E274CAA031}"/>
                </a:ext>
              </a:extLst>
            </p:cNvPr>
            <p:cNvGrpSpPr/>
            <p:nvPr/>
          </p:nvGrpSpPr>
          <p:grpSpPr>
            <a:xfrm>
              <a:off x="1302443" y="2397430"/>
              <a:ext cx="805879" cy="805829"/>
              <a:chOff x="7460575" y="2446875"/>
              <a:chExt cx="499925" cy="499925"/>
            </a:xfrm>
          </p:grpSpPr>
          <p:sp>
            <p:nvSpPr>
              <p:cNvPr id="6" name="Google Shape;2561;p36">
                <a:extLst>
                  <a:ext uri="{FF2B5EF4-FFF2-40B4-BE49-F238E27FC236}">
                    <a16:creationId xmlns:a16="http://schemas.microsoft.com/office/drawing/2014/main" id="{167FB9D2-0E6F-B75D-3153-9A9FE0BA2E4D}"/>
                  </a:ext>
                </a:extLst>
              </p:cNvPr>
              <p:cNvSpPr/>
              <p:nvPr/>
            </p:nvSpPr>
            <p:spPr>
              <a:xfrm>
                <a:off x="7562825" y="2682950"/>
                <a:ext cx="102850" cy="88100"/>
              </a:xfrm>
              <a:custGeom>
                <a:avLst/>
                <a:gdLst/>
                <a:ahLst/>
                <a:cxnLst/>
                <a:rect l="l" t="t" r="r" b="b"/>
                <a:pathLst>
                  <a:path w="4114" h="3524" extrusionOk="0">
                    <a:moveTo>
                      <a:pt x="2351" y="1"/>
                    </a:moveTo>
                    <a:cubicBezTo>
                      <a:pt x="784" y="1"/>
                      <a:pt x="1" y="1894"/>
                      <a:pt x="1111" y="3003"/>
                    </a:cubicBezTo>
                    <a:cubicBezTo>
                      <a:pt x="1470" y="3363"/>
                      <a:pt x="1911" y="3523"/>
                      <a:pt x="2344" y="3523"/>
                    </a:cubicBezTo>
                    <a:cubicBezTo>
                      <a:pt x="3248" y="3523"/>
                      <a:pt x="4113" y="2822"/>
                      <a:pt x="4113" y="1763"/>
                    </a:cubicBezTo>
                    <a:cubicBezTo>
                      <a:pt x="4113" y="784"/>
                      <a:pt x="3330" y="1"/>
                      <a:pt x="23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2;p36">
                <a:extLst>
                  <a:ext uri="{FF2B5EF4-FFF2-40B4-BE49-F238E27FC236}">
                    <a16:creationId xmlns:a16="http://schemas.microsoft.com/office/drawing/2014/main" id="{572AAF9D-2C4E-B0E1-98A4-577A69D83B78}"/>
                  </a:ext>
                </a:extLst>
              </p:cNvPr>
              <p:cNvSpPr/>
              <p:nvPr/>
            </p:nvSpPr>
            <p:spPr>
              <a:xfrm>
                <a:off x="7739625" y="2682950"/>
                <a:ext cx="102825" cy="88100"/>
              </a:xfrm>
              <a:custGeom>
                <a:avLst/>
                <a:gdLst/>
                <a:ahLst/>
                <a:cxnLst/>
                <a:rect l="l" t="t" r="r" b="b"/>
                <a:pathLst>
                  <a:path w="4113" h="3524" extrusionOk="0">
                    <a:moveTo>
                      <a:pt x="2350" y="1"/>
                    </a:moveTo>
                    <a:cubicBezTo>
                      <a:pt x="784" y="1"/>
                      <a:pt x="0" y="1894"/>
                      <a:pt x="1110" y="3003"/>
                    </a:cubicBezTo>
                    <a:cubicBezTo>
                      <a:pt x="1469" y="3363"/>
                      <a:pt x="1911" y="3523"/>
                      <a:pt x="2344" y="3523"/>
                    </a:cubicBezTo>
                    <a:cubicBezTo>
                      <a:pt x="3247" y="3523"/>
                      <a:pt x="4113" y="2822"/>
                      <a:pt x="4113" y="1763"/>
                    </a:cubicBezTo>
                    <a:cubicBezTo>
                      <a:pt x="4113" y="784"/>
                      <a:pt x="3329" y="1"/>
                      <a:pt x="2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63;p36">
                <a:extLst>
                  <a:ext uri="{FF2B5EF4-FFF2-40B4-BE49-F238E27FC236}">
                    <a16:creationId xmlns:a16="http://schemas.microsoft.com/office/drawing/2014/main" id="{33E0409F-84E8-D3C6-903C-6D85B742B9F1}"/>
                  </a:ext>
                </a:extLst>
              </p:cNvPr>
              <p:cNvSpPr/>
              <p:nvPr/>
            </p:nvSpPr>
            <p:spPr>
              <a:xfrm>
                <a:off x="7475250" y="2771075"/>
                <a:ext cx="102850" cy="87725"/>
              </a:xfrm>
              <a:custGeom>
                <a:avLst/>
                <a:gdLst/>
                <a:ahLst/>
                <a:cxnLst/>
                <a:rect l="l" t="t" r="r" b="b"/>
                <a:pathLst>
                  <a:path w="4114" h="3509" extrusionOk="0">
                    <a:moveTo>
                      <a:pt x="2351" y="0"/>
                    </a:moveTo>
                    <a:cubicBezTo>
                      <a:pt x="784" y="0"/>
                      <a:pt x="1" y="1893"/>
                      <a:pt x="1111" y="3003"/>
                    </a:cubicBezTo>
                    <a:cubicBezTo>
                      <a:pt x="1466" y="3352"/>
                      <a:pt x="1902" y="3508"/>
                      <a:pt x="2331" y="3508"/>
                    </a:cubicBezTo>
                    <a:cubicBezTo>
                      <a:pt x="3239" y="3508"/>
                      <a:pt x="4113" y="2806"/>
                      <a:pt x="4113" y="1741"/>
                    </a:cubicBezTo>
                    <a:cubicBezTo>
                      <a:pt x="4091" y="784"/>
                      <a:pt x="3308"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4;p36">
                <a:extLst>
                  <a:ext uri="{FF2B5EF4-FFF2-40B4-BE49-F238E27FC236}">
                    <a16:creationId xmlns:a16="http://schemas.microsoft.com/office/drawing/2014/main" id="{2C741AAD-3CC2-21E2-71DE-235D0A6F25B2}"/>
                  </a:ext>
                </a:extLst>
              </p:cNvPr>
              <p:cNvSpPr/>
              <p:nvPr/>
            </p:nvSpPr>
            <p:spPr>
              <a:xfrm>
                <a:off x="7504625" y="2446875"/>
                <a:ext cx="88150" cy="88700"/>
              </a:xfrm>
              <a:custGeom>
                <a:avLst/>
                <a:gdLst/>
                <a:ahLst/>
                <a:cxnLst/>
                <a:rect l="l" t="t" r="r" b="b"/>
                <a:pathLst>
                  <a:path w="3526" h="3548" extrusionOk="0">
                    <a:moveTo>
                      <a:pt x="1763" y="1"/>
                    </a:moveTo>
                    <a:cubicBezTo>
                      <a:pt x="784" y="22"/>
                      <a:pt x="1" y="827"/>
                      <a:pt x="1" y="1807"/>
                    </a:cubicBezTo>
                    <a:cubicBezTo>
                      <a:pt x="1" y="2764"/>
                      <a:pt x="784" y="3547"/>
                      <a:pt x="1763" y="3547"/>
                    </a:cubicBezTo>
                    <a:cubicBezTo>
                      <a:pt x="2721" y="3547"/>
                      <a:pt x="3504" y="2764"/>
                      <a:pt x="3504" y="1807"/>
                    </a:cubicBezTo>
                    <a:cubicBezTo>
                      <a:pt x="3526" y="827"/>
                      <a:pt x="2742" y="22"/>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5;p36">
                <a:extLst>
                  <a:ext uri="{FF2B5EF4-FFF2-40B4-BE49-F238E27FC236}">
                    <a16:creationId xmlns:a16="http://schemas.microsoft.com/office/drawing/2014/main" id="{FAEC7D0A-1592-90DE-0241-677D32946C1B}"/>
                  </a:ext>
                </a:extLst>
              </p:cNvPr>
              <p:cNvSpPr/>
              <p:nvPr/>
            </p:nvSpPr>
            <p:spPr>
              <a:xfrm>
                <a:off x="7460575" y="2873325"/>
                <a:ext cx="146900" cy="73475"/>
              </a:xfrm>
              <a:custGeom>
                <a:avLst/>
                <a:gdLst/>
                <a:ahLst/>
                <a:cxnLst/>
                <a:rect l="l" t="t" r="r" b="b"/>
                <a:pathLst>
                  <a:path w="5876" h="2939" extrusionOk="0">
                    <a:moveTo>
                      <a:pt x="1197" y="1"/>
                    </a:moveTo>
                    <a:cubicBezTo>
                      <a:pt x="436" y="545"/>
                      <a:pt x="0" y="1415"/>
                      <a:pt x="0" y="2351"/>
                    </a:cubicBezTo>
                    <a:cubicBezTo>
                      <a:pt x="0" y="2677"/>
                      <a:pt x="261" y="2938"/>
                      <a:pt x="588" y="2938"/>
                    </a:cubicBezTo>
                    <a:lnTo>
                      <a:pt x="5266" y="2938"/>
                    </a:lnTo>
                    <a:cubicBezTo>
                      <a:pt x="5592" y="2938"/>
                      <a:pt x="5875" y="2677"/>
                      <a:pt x="5875" y="2351"/>
                    </a:cubicBezTo>
                    <a:cubicBezTo>
                      <a:pt x="5853" y="1415"/>
                      <a:pt x="5418" y="545"/>
                      <a:pt x="4678" y="1"/>
                    </a:cubicBezTo>
                    <a:cubicBezTo>
                      <a:pt x="4156" y="393"/>
                      <a:pt x="3542" y="588"/>
                      <a:pt x="2930" y="588"/>
                    </a:cubicBezTo>
                    <a:cubicBezTo>
                      <a:pt x="2318" y="588"/>
                      <a:pt x="1708" y="393"/>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6;p36">
                <a:extLst>
                  <a:ext uri="{FF2B5EF4-FFF2-40B4-BE49-F238E27FC236}">
                    <a16:creationId xmlns:a16="http://schemas.microsoft.com/office/drawing/2014/main" id="{6D653294-4FA8-CFB9-0272-26F0248237E7}"/>
                  </a:ext>
                </a:extLst>
              </p:cNvPr>
              <p:cNvSpPr/>
              <p:nvPr/>
            </p:nvSpPr>
            <p:spPr>
              <a:xfrm>
                <a:off x="7664000" y="2771025"/>
                <a:ext cx="91425" cy="87700"/>
              </a:xfrm>
              <a:custGeom>
                <a:avLst/>
                <a:gdLst/>
                <a:ahLst/>
                <a:cxnLst/>
                <a:rect l="l" t="t" r="r" b="b"/>
                <a:pathLst>
                  <a:path w="3657" h="3508" extrusionOk="0">
                    <a:moveTo>
                      <a:pt x="1751" y="1"/>
                    </a:moveTo>
                    <a:cubicBezTo>
                      <a:pt x="785" y="1"/>
                      <a:pt x="1" y="789"/>
                      <a:pt x="1" y="1743"/>
                    </a:cubicBezTo>
                    <a:cubicBezTo>
                      <a:pt x="1" y="2718"/>
                      <a:pt x="785" y="3507"/>
                      <a:pt x="1751" y="3507"/>
                    </a:cubicBezTo>
                    <a:cubicBezTo>
                      <a:pt x="1777" y="3507"/>
                      <a:pt x="1803" y="3507"/>
                      <a:pt x="1829" y="3506"/>
                    </a:cubicBezTo>
                    <a:cubicBezTo>
                      <a:pt x="1855" y="3507"/>
                      <a:pt x="1880" y="3507"/>
                      <a:pt x="1906" y="3507"/>
                    </a:cubicBezTo>
                    <a:cubicBezTo>
                      <a:pt x="2872" y="3507"/>
                      <a:pt x="3656" y="2718"/>
                      <a:pt x="3656" y="1743"/>
                    </a:cubicBezTo>
                    <a:cubicBezTo>
                      <a:pt x="3656" y="789"/>
                      <a:pt x="2872" y="1"/>
                      <a:pt x="1906" y="1"/>
                    </a:cubicBezTo>
                    <a:cubicBezTo>
                      <a:pt x="1880" y="1"/>
                      <a:pt x="1855" y="1"/>
                      <a:pt x="1829" y="2"/>
                    </a:cubicBezTo>
                    <a:cubicBezTo>
                      <a:pt x="1803"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67;p36">
                <a:extLst>
                  <a:ext uri="{FF2B5EF4-FFF2-40B4-BE49-F238E27FC236}">
                    <a16:creationId xmlns:a16="http://schemas.microsoft.com/office/drawing/2014/main" id="{922CB02C-9507-312A-9CEE-049D4DBC6D24}"/>
                  </a:ext>
                </a:extLst>
              </p:cNvPr>
              <p:cNvSpPr/>
              <p:nvPr/>
            </p:nvSpPr>
            <p:spPr>
              <a:xfrm>
                <a:off x="7636275" y="2873325"/>
                <a:ext cx="147425" cy="73475"/>
              </a:xfrm>
              <a:custGeom>
                <a:avLst/>
                <a:gdLst/>
                <a:ahLst/>
                <a:cxnLst/>
                <a:rect l="l" t="t" r="r" b="b"/>
                <a:pathLst>
                  <a:path w="5897" h="2939" extrusionOk="0">
                    <a:moveTo>
                      <a:pt x="1197" y="1"/>
                    </a:moveTo>
                    <a:cubicBezTo>
                      <a:pt x="435" y="545"/>
                      <a:pt x="0" y="1415"/>
                      <a:pt x="0" y="2351"/>
                    </a:cubicBezTo>
                    <a:cubicBezTo>
                      <a:pt x="0" y="2677"/>
                      <a:pt x="261" y="2938"/>
                      <a:pt x="588" y="2938"/>
                    </a:cubicBezTo>
                    <a:lnTo>
                      <a:pt x="5309" y="2938"/>
                    </a:lnTo>
                    <a:cubicBezTo>
                      <a:pt x="5636" y="2938"/>
                      <a:pt x="5897" y="2677"/>
                      <a:pt x="5897" y="2351"/>
                    </a:cubicBezTo>
                    <a:cubicBezTo>
                      <a:pt x="5897" y="1415"/>
                      <a:pt x="5462" y="545"/>
                      <a:pt x="4722" y="1"/>
                    </a:cubicBezTo>
                    <a:cubicBezTo>
                      <a:pt x="4200" y="371"/>
                      <a:pt x="3569" y="588"/>
                      <a:pt x="2938" y="588"/>
                    </a:cubicBezTo>
                    <a:cubicBezTo>
                      <a:pt x="2307" y="588"/>
                      <a:pt x="1697" y="371"/>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68;p36">
                <a:extLst>
                  <a:ext uri="{FF2B5EF4-FFF2-40B4-BE49-F238E27FC236}">
                    <a16:creationId xmlns:a16="http://schemas.microsoft.com/office/drawing/2014/main" id="{FF9C75D4-38D0-6210-6F2E-BAA601408F02}"/>
                  </a:ext>
                </a:extLst>
              </p:cNvPr>
              <p:cNvSpPr/>
              <p:nvPr/>
            </p:nvSpPr>
            <p:spPr>
              <a:xfrm>
                <a:off x="7840250" y="2771025"/>
                <a:ext cx="91400" cy="87700"/>
              </a:xfrm>
              <a:custGeom>
                <a:avLst/>
                <a:gdLst/>
                <a:ahLst/>
                <a:cxnLst/>
                <a:rect l="l" t="t" r="r" b="b"/>
                <a:pathLst>
                  <a:path w="3656" h="3508" extrusionOk="0">
                    <a:moveTo>
                      <a:pt x="1751" y="1"/>
                    </a:moveTo>
                    <a:cubicBezTo>
                      <a:pt x="785" y="1"/>
                      <a:pt x="1" y="789"/>
                      <a:pt x="1" y="1743"/>
                    </a:cubicBezTo>
                    <a:cubicBezTo>
                      <a:pt x="1" y="2718"/>
                      <a:pt x="785" y="3507"/>
                      <a:pt x="1751" y="3507"/>
                    </a:cubicBezTo>
                    <a:cubicBezTo>
                      <a:pt x="1777" y="3507"/>
                      <a:pt x="1802" y="3507"/>
                      <a:pt x="1828" y="3506"/>
                    </a:cubicBezTo>
                    <a:cubicBezTo>
                      <a:pt x="1854" y="3507"/>
                      <a:pt x="1880" y="3507"/>
                      <a:pt x="1906" y="3507"/>
                    </a:cubicBezTo>
                    <a:cubicBezTo>
                      <a:pt x="2871" y="3507"/>
                      <a:pt x="3656" y="2718"/>
                      <a:pt x="3656" y="1743"/>
                    </a:cubicBezTo>
                    <a:cubicBezTo>
                      <a:pt x="3656" y="789"/>
                      <a:pt x="2871" y="1"/>
                      <a:pt x="1906" y="1"/>
                    </a:cubicBezTo>
                    <a:cubicBezTo>
                      <a:pt x="1880" y="1"/>
                      <a:pt x="1854" y="1"/>
                      <a:pt x="1828" y="2"/>
                    </a:cubicBezTo>
                    <a:cubicBezTo>
                      <a:pt x="1802"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9;p36">
                <a:extLst>
                  <a:ext uri="{FF2B5EF4-FFF2-40B4-BE49-F238E27FC236}">
                    <a16:creationId xmlns:a16="http://schemas.microsoft.com/office/drawing/2014/main" id="{59B6C330-BF54-BA70-A697-EC48F106D70E}"/>
                  </a:ext>
                </a:extLst>
              </p:cNvPr>
              <p:cNvSpPr/>
              <p:nvPr/>
            </p:nvSpPr>
            <p:spPr>
              <a:xfrm>
                <a:off x="7813050" y="2873325"/>
                <a:ext cx="147450" cy="73475"/>
              </a:xfrm>
              <a:custGeom>
                <a:avLst/>
                <a:gdLst/>
                <a:ahLst/>
                <a:cxnLst/>
                <a:rect l="l" t="t" r="r" b="b"/>
                <a:pathLst>
                  <a:path w="5898" h="2939" extrusionOk="0">
                    <a:moveTo>
                      <a:pt x="1176" y="1"/>
                    </a:moveTo>
                    <a:cubicBezTo>
                      <a:pt x="436" y="545"/>
                      <a:pt x="1" y="1415"/>
                      <a:pt x="1" y="2351"/>
                    </a:cubicBezTo>
                    <a:cubicBezTo>
                      <a:pt x="1" y="2677"/>
                      <a:pt x="262" y="2938"/>
                      <a:pt x="588" y="2938"/>
                    </a:cubicBezTo>
                    <a:lnTo>
                      <a:pt x="5310" y="2938"/>
                    </a:lnTo>
                    <a:cubicBezTo>
                      <a:pt x="5636" y="2938"/>
                      <a:pt x="5897" y="2677"/>
                      <a:pt x="5897" y="2351"/>
                    </a:cubicBezTo>
                    <a:cubicBezTo>
                      <a:pt x="5897" y="1415"/>
                      <a:pt x="5462" y="545"/>
                      <a:pt x="4700" y="1"/>
                    </a:cubicBezTo>
                    <a:cubicBezTo>
                      <a:pt x="4200" y="371"/>
                      <a:pt x="3569" y="588"/>
                      <a:pt x="2938" y="588"/>
                    </a:cubicBezTo>
                    <a:cubicBezTo>
                      <a:pt x="2307" y="588"/>
                      <a:pt x="1698" y="371"/>
                      <a:pt x="1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70;p36">
                <a:extLst>
                  <a:ext uri="{FF2B5EF4-FFF2-40B4-BE49-F238E27FC236}">
                    <a16:creationId xmlns:a16="http://schemas.microsoft.com/office/drawing/2014/main" id="{E8670D72-47BB-5883-D52F-ADD748E0737F}"/>
                  </a:ext>
                </a:extLst>
              </p:cNvPr>
              <p:cNvSpPr/>
              <p:nvPr/>
            </p:nvSpPr>
            <p:spPr>
              <a:xfrm>
                <a:off x="7768450" y="2797725"/>
                <a:ext cx="59850" cy="60950"/>
              </a:xfrm>
              <a:custGeom>
                <a:avLst/>
                <a:gdLst/>
                <a:ahLst/>
                <a:cxnLst/>
                <a:rect l="l" t="t" r="r" b="b"/>
                <a:pathLst>
                  <a:path w="2394" h="2438" extrusionOk="0">
                    <a:moveTo>
                      <a:pt x="523" y="1"/>
                    </a:moveTo>
                    <a:lnTo>
                      <a:pt x="523" y="1"/>
                    </a:lnTo>
                    <a:cubicBezTo>
                      <a:pt x="740" y="849"/>
                      <a:pt x="544" y="1763"/>
                      <a:pt x="1" y="2438"/>
                    </a:cubicBezTo>
                    <a:lnTo>
                      <a:pt x="2394" y="2438"/>
                    </a:lnTo>
                    <a:cubicBezTo>
                      <a:pt x="2002" y="1937"/>
                      <a:pt x="1785" y="1328"/>
                      <a:pt x="1785" y="675"/>
                    </a:cubicBezTo>
                    <a:cubicBezTo>
                      <a:pt x="1785" y="458"/>
                      <a:pt x="1806" y="240"/>
                      <a:pt x="1872" y="1"/>
                    </a:cubicBezTo>
                    <a:lnTo>
                      <a:pt x="1872" y="1"/>
                    </a:lnTo>
                    <a:cubicBezTo>
                      <a:pt x="1654" y="66"/>
                      <a:pt x="1426" y="99"/>
                      <a:pt x="1197" y="99"/>
                    </a:cubicBezTo>
                    <a:cubicBezTo>
                      <a:pt x="969" y="99"/>
                      <a:pt x="740" y="66"/>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71;p36">
                <a:extLst>
                  <a:ext uri="{FF2B5EF4-FFF2-40B4-BE49-F238E27FC236}">
                    <a16:creationId xmlns:a16="http://schemas.microsoft.com/office/drawing/2014/main" id="{1D49BECF-51CA-CA6D-498D-E53F63742D13}"/>
                  </a:ext>
                </a:extLst>
              </p:cNvPr>
              <p:cNvSpPr/>
              <p:nvPr/>
            </p:nvSpPr>
            <p:spPr>
              <a:xfrm>
                <a:off x="7592200" y="2797725"/>
                <a:ext cx="59325" cy="60950"/>
              </a:xfrm>
              <a:custGeom>
                <a:avLst/>
                <a:gdLst/>
                <a:ahLst/>
                <a:cxnLst/>
                <a:rect l="l" t="t" r="r" b="b"/>
                <a:pathLst>
                  <a:path w="2373" h="2438" extrusionOk="0">
                    <a:moveTo>
                      <a:pt x="501" y="1"/>
                    </a:moveTo>
                    <a:lnTo>
                      <a:pt x="501" y="1"/>
                    </a:lnTo>
                    <a:cubicBezTo>
                      <a:pt x="719" y="849"/>
                      <a:pt x="523" y="1741"/>
                      <a:pt x="1" y="2438"/>
                    </a:cubicBezTo>
                    <a:lnTo>
                      <a:pt x="2373" y="2438"/>
                    </a:lnTo>
                    <a:cubicBezTo>
                      <a:pt x="1981" y="1937"/>
                      <a:pt x="1763" y="1328"/>
                      <a:pt x="1763" y="675"/>
                    </a:cubicBezTo>
                    <a:cubicBezTo>
                      <a:pt x="1763" y="458"/>
                      <a:pt x="1807" y="240"/>
                      <a:pt x="1850" y="1"/>
                    </a:cubicBezTo>
                    <a:lnTo>
                      <a:pt x="1850" y="1"/>
                    </a:lnTo>
                    <a:cubicBezTo>
                      <a:pt x="1633" y="66"/>
                      <a:pt x="1415" y="88"/>
                      <a:pt x="1176" y="109"/>
                    </a:cubicBezTo>
                    <a:cubicBezTo>
                      <a:pt x="958" y="88"/>
                      <a:pt x="719" y="66"/>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72;p36">
                <a:extLst>
                  <a:ext uri="{FF2B5EF4-FFF2-40B4-BE49-F238E27FC236}">
                    <a16:creationId xmlns:a16="http://schemas.microsoft.com/office/drawing/2014/main" id="{2A28FA7D-4CA5-BBC2-928D-83AE9BE00D5C}"/>
                  </a:ext>
                </a:extLst>
              </p:cNvPr>
              <p:cNvSpPr/>
              <p:nvPr/>
            </p:nvSpPr>
            <p:spPr>
              <a:xfrm>
                <a:off x="7665650" y="2446875"/>
                <a:ext cx="294850" cy="236100"/>
              </a:xfrm>
              <a:custGeom>
                <a:avLst/>
                <a:gdLst/>
                <a:ahLst/>
                <a:cxnLst/>
                <a:rect l="l" t="t" r="r" b="b"/>
                <a:pathLst>
                  <a:path w="11794" h="9444" extrusionOk="0">
                    <a:moveTo>
                      <a:pt x="1763" y="1"/>
                    </a:moveTo>
                    <a:cubicBezTo>
                      <a:pt x="784" y="22"/>
                      <a:pt x="0" y="827"/>
                      <a:pt x="0" y="1807"/>
                    </a:cubicBezTo>
                    <a:lnTo>
                      <a:pt x="0" y="7703"/>
                    </a:lnTo>
                    <a:cubicBezTo>
                      <a:pt x="0" y="8660"/>
                      <a:pt x="784" y="9444"/>
                      <a:pt x="1763" y="9444"/>
                    </a:cubicBezTo>
                    <a:lnTo>
                      <a:pt x="2981" y="9444"/>
                    </a:lnTo>
                    <a:cubicBezTo>
                      <a:pt x="3558" y="8660"/>
                      <a:pt x="4433" y="8269"/>
                      <a:pt x="5309" y="8269"/>
                    </a:cubicBezTo>
                    <a:cubicBezTo>
                      <a:pt x="6185" y="8269"/>
                      <a:pt x="7061" y="8660"/>
                      <a:pt x="7637" y="9444"/>
                    </a:cubicBezTo>
                    <a:lnTo>
                      <a:pt x="10031" y="9444"/>
                    </a:lnTo>
                    <a:cubicBezTo>
                      <a:pt x="11010" y="9444"/>
                      <a:pt x="11793" y="8660"/>
                      <a:pt x="11793" y="7703"/>
                    </a:cubicBezTo>
                    <a:lnTo>
                      <a:pt x="11793" y="1807"/>
                    </a:lnTo>
                    <a:cubicBezTo>
                      <a:pt x="11793" y="827"/>
                      <a:pt x="11010" y="22"/>
                      <a:pt x="10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73;p36">
                <a:extLst>
                  <a:ext uri="{FF2B5EF4-FFF2-40B4-BE49-F238E27FC236}">
                    <a16:creationId xmlns:a16="http://schemas.microsoft.com/office/drawing/2014/main" id="{CDCB7312-8624-FED2-F813-EBE4E3643CA1}"/>
                  </a:ext>
                </a:extLst>
              </p:cNvPr>
              <p:cNvSpPr/>
              <p:nvPr/>
            </p:nvSpPr>
            <p:spPr>
              <a:xfrm>
                <a:off x="7460575" y="2548600"/>
                <a:ext cx="175725" cy="266025"/>
              </a:xfrm>
              <a:custGeom>
                <a:avLst/>
                <a:gdLst/>
                <a:ahLst/>
                <a:cxnLst/>
                <a:rect l="l" t="t" r="r" b="b"/>
                <a:pathLst>
                  <a:path w="7029" h="10641" extrusionOk="0">
                    <a:moveTo>
                      <a:pt x="1698" y="0"/>
                    </a:moveTo>
                    <a:cubicBezTo>
                      <a:pt x="653" y="631"/>
                      <a:pt x="0" y="1763"/>
                      <a:pt x="0" y="2981"/>
                    </a:cubicBezTo>
                    <a:lnTo>
                      <a:pt x="0" y="10640"/>
                    </a:lnTo>
                    <a:cubicBezTo>
                      <a:pt x="0" y="9030"/>
                      <a:pt x="1306" y="7703"/>
                      <a:pt x="2938" y="7703"/>
                    </a:cubicBezTo>
                    <a:cubicBezTo>
                      <a:pt x="3155" y="7703"/>
                      <a:pt x="3373" y="7746"/>
                      <a:pt x="3612" y="7790"/>
                    </a:cubicBezTo>
                    <a:cubicBezTo>
                      <a:pt x="3547" y="7572"/>
                      <a:pt x="3525" y="7355"/>
                      <a:pt x="3525" y="7137"/>
                    </a:cubicBezTo>
                    <a:cubicBezTo>
                      <a:pt x="3525" y="5505"/>
                      <a:pt x="4831" y="4200"/>
                      <a:pt x="6441" y="4200"/>
                    </a:cubicBezTo>
                    <a:cubicBezTo>
                      <a:pt x="6637" y="4200"/>
                      <a:pt x="6832" y="4222"/>
                      <a:pt x="7028" y="4265"/>
                    </a:cubicBezTo>
                    <a:lnTo>
                      <a:pt x="7028" y="2981"/>
                    </a:lnTo>
                    <a:cubicBezTo>
                      <a:pt x="7028" y="1763"/>
                      <a:pt x="6376" y="631"/>
                      <a:pt x="5331" y="0"/>
                    </a:cubicBezTo>
                    <a:cubicBezTo>
                      <a:pt x="4809" y="436"/>
                      <a:pt x="4167" y="653"/>
                      <a:pt x="3522" y="653"/>
                    </a:cubicBezTo>
                    <a:cubicBezTo>
                      <a:pt x="2878" y="653"/>
                      <a:pt x="2231" y="436"/>
                      <a:pt x="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Title 1">
            <a:extLst>
              <a:ext uri="{FF2B5EF4-FFF2-40B4-BE49-F238E27FC236}">
                <a16:creationId xmlns:a16="http://schemas.microsoft.com/office/drawing/2014/main" id="{A24B7048-847C-13F5-2BDC-10B115355652}"/>
              </a:ext>
            </a:extLst>
          </p:cNvPr>
          <p:cNvSpPr txBox="1">
            <a:spLocks/>
          </p:cNvSpPr>
          <p:nvPr/>
        </p:nvSpPr>
        <p:spPr>
          <a:xfrm>
            <a:off x="72045" y="1940697"/>
            <a:ext cx="3538759" cy="148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1pPr>
            <a:lvl2pPr marR="0" lvl="1"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2pPr>
            <a:lvl3pPr marR="0" lvl="2"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3pPr>
            <a:lvl4pPr marR="0" lvl="3"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4pPr>
            <a:lvl5pPr marR="0" lvl="4"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5pPr>
            <a:lvl6pPr marR="0" lvl="5"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6pPr>
            <a:lvl7pPr marR="0" lvl="6"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7pPr>
            <a:lvl8pPr marR="0" lvl="7"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8pPr>
            <a:lvl9pPr marR="0" lvl="8"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9pPr>
          </a:lstStyle>
          <a:p>
            <a:r>
              <a:rPr lang="en-IN" sz="2800" dirty="0">
                <a:solidFill>
                  <a:schemeClr val="accent2">
                    <a:lumMod val="75000"/>
                  </a:schemeClr>
                </a:solidFill>
              </a:rPr>
              <a:t>Void Voice control</a:t>
            </a:r>
          </a:p>
          <a:p>
            <a:endParaRPr lang="en-IN" dirty="0">
              <a:solidFill>
                <a:schemeClr val="accent2">
                  <a:lumMod val="75000"/>
                </a:schemeClr>
              </a:solidFill>
            </a:endParaRPr>
          </a:p>
        </p:txBody>
      </p:sp>
      <p:pic>
        <p:nvPicPr>
          <p:cNvPr id="28" name="Picture 27">
            <a:extLst>
              <a:ext uri="{FF2B5EF4-FFF2-40B4-BE49-F238E27FC236}">
                <a16:creationId xmlns:a16="http://schemas.microsoft.com/office/drawing/2014/main" id="{7E1E58BA-EAEC-428D-F73E-BD7205F9436E}"/>
              </a:ext>
            </a:extLst>
          </p:cNvPr>
          <p:cNvPicPr>
            <a:picLocks noChangeAspect="1"/>
          </p:cNvPicPr>
          <p:nvPr/>
        </p:nvPicPr>
        <p:blipFill>
          <a:blip r:embed="rId2"/>
          <a:stretch>
            <a:fillRect/>
          </a:stretch>
        </p:blipFill>
        <p:spPr>
          <a:xfrm>
            <a:off x="3719264" y="656606"/>
            <a:ext cx="2298818" cy="3911801"/>
          </a:xfrm>
          <a:prstGeom prst="rect">
            <a:avLst/>
          </a:prstGeom>
        </p:spPr>
      </p:pic>
      <p:pic>
        <p:nvPicPr>
          <p:cNvPr id="34" name="Picture 33">
            <a:extLst>
              <a:ext uri="{FF2B5EF4-FFF2-40B4-BE49-F238E27FC236}">
                <a16:creationId xmlns:a16="http://schemas.microsoft.com/office/drawing/2014/main" id="{1FC1C553-EB17-3CAB-0C58-BD31477E3119}"/>
              </a:ext>
            </a:extLst>
          </p:cNvPr>
          <p:cNvPicPr>
            <a:picLocks noChangeAspect="1"/>
          </p:cNvPicPr>
          <p:nvPr/>
        </p:nvPicPr>
        <p:blipFill>
          <a:blip r:embed="rId3"/>
          <a:stretch>
            <a:fillRect/>
          </a:stretch>
        </p:blipFill>
        <p:spPr>
          <a:xfrm>
            <a:off x="6229999" y="921521"/>
            <a:ext cx="1924149" cy="3988005"/>
          </a:xfrm>
          <a:prstGeom prst="rect">
            <a:avLst/>
          </a:prstGeom>
        </p:spPr>
      </p:pic>
    </p:spTree>
    <p:extLst>
      <p:ext uri="{BB962C8B-B14F-4D97-AF65-F5344CB8AC3E}">
        <p14:creationId xmlns:p14="http://schemas.microsoft.com/office/powerpoint/2010/main" val="408829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A40-4719-D548-36E9-23D5A0D75F11}"/>
              </a:ext>
            </a:extLst>
          </p:cNvPr>
          <p:cNvSpPr>
            <a:spLocks noGrp="1"/>
          </p:cNvSpPr>
          <p:nvPr>
            <p:ph type="title"/>
          </p:nvPr>
        </p:nvSpPr>
        <p:spPr>
          <a:xfrm>
            <a:off x="317715" y="254116"/>
            <a:ext cx="8229600" cy="313500"/>
          </a:xfrm>
        </p:spPr>
        <p:txBody>
          <a:bodyPr/>
          <a:lstStyle/>
          <a:p>
            <a:r>
              <a:rPr lang="en-IN" dirty="0"/>
              <a:t>Different functions:</a:t>
            </a:r>
          </a:p>
        </p:txBody>
      </p:sp>
      <p:pic>
        <p:nvPicPr>
          <p:cNvPr id="4" name="Picture 3">
            <a:extLst>
              <a:ext uri="{FF2B5EF4-FFF2-40B4-BE49-F238E27FC236}">
                <a16:creationId xmlns:a16="http://schemas.microsoft.com/office/drawing/2014/main" id="{5316E212-B3F8-2F79-3F83-CE52B11F9238}"/>
              </a:ext>
            </a:extLst>
          </p:cNvPr>
          <p:cNvPicPr>
            <a:picLocks noChangeAspect="1"/>
          </p:cNvPicPr>
          <p:nvPr/>
        </p:nvPicPr>
        <p:blipFill>
          <a:blip r:embed="rId2"/>
          <a:stretch>
            <a:fillRect/>
          </a:stretch>
        </p:blipFill>
        <p:spPr>
          <a:xfrm>
            <a:off x="376818" y="681468"/>
            <a:ext cx="1920903" cy="2331734"/>
          </a:xfrm>
          <a:prstGeom prst="rect">
            <a:avLst/>
          </a:prstGeom>
        </p:spPr>
      </p:pic>
      <p:pic>
        <p:nvPicPr>
          <p:cNvPr id="6" name="Picture 5">
            <a:extLst>
              <a:ext uri="{FF2B5EF4-FFF2-40B4-BE49-F238E27FC236}">
                <a16:creationId xmlns:a16="http://schemas.microsoft.com/office/drawing/2014/main" id="{559138F4-0F1E-BE62-071A-FA5F95F3C268}"/>
              </a:ext>
            </a:extLst>
          </p:cNvPr>
          <p:cNvPicPr>
            <a:picLocks noChangeAspect="1"/>
          </p:cNvPicPr>
          <p:nvPr/>
        </p:nvPicPr>
        <p:blipFill>
          <a:blip r:embed="rId3"/>
          <a:stretch>
            <a:fillRect/>
          </a:stretch>
        </p:blipFill>
        <p:spPr>
          <a:xfrm>
            <a:off x="2297721" y="1499575"/>
            <a:ext cx="1811247" cy="2144349"/>
          </a:xfrm>
          <a:prstGeom prst="rect">
            <a:avLst/>
          </a:prstGeom>
        </p:spPr>
      </p:pic>
      <p:pic>
        <p:nvPicPr>
          <p:cNvPr id="8" name="Picture 7">
            <a:extLst>
              <a:ext uri="{FF2B5EF4-FFF2-40B4-BE49-F238E27FC236}">
                <a16:creationId xmlns:a16="http://schemas.microsoft.com/office/drawing/2014/main" id="{7B4CED00-5A69-BE14-5924-0D3C90F087B7}"/>
              </a:ext>
            </a:extLst>
          </p:cNvPr>
          <p:cNvPicPr>
            <a:picLocks noChangeAspect="1"/>
          </p:cNvPicPr>
          <p:nvPr/>
        </p:nvPicPr>
        <p:blipFill>
          <a:blip r:embed="rId4"/>
          <a:stretch>
            <a:fillRect/>
          </a:stretch>
        </p:blipFill>
        <p:spPr>
          <a:xfrm>
            <a:off x="1043627" y="3478141"/>
            <a:ext cx="1351701" cy="983891"/>
          </a:xfrm>
          <a:prstGeom prst="rect">
            <a:avLst/>
          </a:prstGeom>
        </p:spPr>
      </p:pic>
      <p:pic>
        <p:nvPicPr>
          <p:cNvPr id="10" name="Picture 9">
            <a:extLst>
              <a:ext uri="{FF2B5EF4-FFF2-40B4-BE49-F238E27FC236}">
                <a16:creationId xmlns:a16="http://schemas.microsoft.com/office/drawing/2014/main" id="{2EDEC22E-CFF7-D7FD-10A2-B35BF0F9DDD6}"/>
              </a:ext>
            </a:extLst>
          </p:cNvPr>
          <p:cNvPicPr>
            <a:picLocks noChangeAspect="1"/>
          </p:cNvPicPr>
          <p:nvPr/>
        </p:nvPicPr>
        <p:blipFill>
          <a:blip r:embed="rId5"/>
          <a:stretch>
            <a:fillRect/>
          </a:stretch>
        </p:blipFill>
        <p:spPr>
          <a:xfrm>
            <a:off x="6393053" y="2569206"/>
            <a:ext cx="2076772" cy="2280468"/>
          </a:xfrm>
          <a:prstGeom prst="rect">
            <a:avLst/>
          </a:prstGeom>
        </p:spPr>
      </p:pic>
      <p:pic>
        <p:nvPicPr>
          <p:cNvPr id="12" name="Picture 11">
            <a:extLst>
              <a:ext uri="{FF2B5EF4-FFF2-40B4-BE49-F238E27FC236}">
                <a16:creationId xmlns:a16="http://schemas.microsoft.com/office/drawing/2014/main" id="{66EAC45D-3047-FEFE-4211-D6F8B8DC9836}"/>
              </a:ext>
            </a:extLst>
          </p:cNvPr>
          <p:cNvPicPr>
            <a:picLocks noChangeAspect="1"/>
          </p:cNvPicPr>
          <p:nvPr/>
        </p:nvPicPr>
        <p:blipFill>
          <a:blip r:embed="rId6"/>
          <a:stretch>
            <a:fillRect/>
          </a:stretch>
        </p:blipFill>
        <p:spPr>
          <a:xfrm>
            <a:off x="5363062" y="967938"/>
            <a:ext cx="2778901" cy="1448829"/>
          </a:xfrm>
          <a:prstGeom prst="rect">
            <a:avLst/>
          </a:prstGeom>
        </p:spPr>
      </p:pic>
      <p:sp>
        <p:nvSpPr>
          <p:cNvPr id="50" name="Google Shape;2188;p30">
            <a:extLst>
              <a:ext uri="{FF2B5EF4-FFF2-40B4-BE49-F238E27FC236}">
                <a16:creationId xmlns:a16="http://schemas.microsoft.com/office/drawing/2014/main" id="{F010565B-DCE3-A606-3620-58ECB4C974D6}"/>
              </a:ext>
            </a:extLst>
          </p:cNvPr>
          <p:cNvSpPr txBox="1"/>
          <p:nvPr/>
        </p:nvSpPr>
        <p:spPr>
          <a:xfrm flipH="1">
            <a:off x="4356945" y="2444232"/>
            <a:ext cx="1481400" cy="31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chemeClr val="accent5"/>
                </a:solidFill>
                <a:latin typeface="Caveat Brush"/>
                <a:ea typeface="Caveat Brush"/>
                <a:cs typeface="Caveat Brush"/>
                <a:sym typeface="Caveat Brush"/>
              </a:rPr>
              <a:t>V</a:t>
            </a:r>
            <a:r>
              <a:rPr lang="en" sz="1800" b="1" dirty="0">
                <a:solidFill>
                  <a:schemeClr val="accent5"/>
                </a:solidFill>
                <a:latin typeface="Caveat Brush"/>
                <a:ea typeface="Caveat Brush"/>
                <a:cs typeface="Caveat Brush"/>
                <a:sym typeface="Caveat Brush"/>
              </a:rPr>
              <a:t>oid </a:t>
            </a:r>
          </a:p>
          <a:p>
            <a:pPr marL="0" lvl="0" indent="0" algn="ctr" rtl="0">
              <a:spcBef>
                <a:spcPts val="0"/>
              </a:spcBef>
              <a:spcAft>
                <a:spcPts val="0"/>
              </a:spcAft>
              <a:buNone/>
            </a:pPr>
            <a:r>
              <a:rPr lang="en" sz="1800" b="1" dirty="0">
                <a:solidFill>
                  <a:schemeClr val="accent5"/>
                </a:solidFill>
                <a:latin typeface="Caveat Brush"/>
                <a:ea typeface="Caveat Brush"/>
                <a:cs typeface="Caveat Brush"/>
                <a:sym typeface="Caveat Brush"/>
              </a:rPr>
              <a:t>functions</a:t>
            </a:r>
            <a:endParaRPr sz="1800" b="1" dirty="0">
              <a:solidFill>
                <a:schemeClr val="accent5"/>
              </a:solidFill>
              <a:latin typeface="Caveat Brush"/>
              <a:ea typeface="Caveat Brush"/>
              <a:cs typeface="Caveat Brush"/>
              <a:sym typeface="Caveat Brush"/>
            </a:endParaRPr>
          </a:p>
        </p:txBody>
      </p:sp>
      <p:cxnSp>
        <p:nvCxnSpPr>
          <p:cNvPr id="52" name="Connector: Elbow 51">
            <a:extLst>
              <a:ext uri="{FF2B5EF4-FFF2-40B4-BE49-F238E27FC236}">
                <a16:creationId xmlns:a16="http://schemas.microsoft.com/office/drawing/2014/main" id="{F01A307E-5B40-E372-31B1-027EDFC03A05}"/>
              </a:ext>
            </a:extLst>
          </p:cNvPr>
          <p:cNvCxnSpPr>
            <a:cxnSpLocks/>
          </p:cNvCxnSpPr>
          <p:nvPr/>
        </p:nvCxnSpPr>
        <p:spPr>
          <a:xfrm rot="10800000">
            <a:off x="4227520" y="2146371"/>
            <a:ext cx="807514" cy="738404"/>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60" name="Google Shape;2188;p30">
            <a:extLst>
              <a:ext uri="{FF2B5EF4-FFF2-40B4-BE49-F238E27FC236}">
                <a16:creationId xmlns:a16="http://schemas.microsoft.com/office/drawing/2014/main" id="{89C8EEE7-8436-4638-6F62-9801C736B586}"/>
              </a:ext>
            </a:extLst>
          </p:cNvPr>
          <p:cNvSpPr txBox="1"/>
          <p:nvPr/>
        </p:nvSpPr>
        <p:spPr>
          <a:xfrm flipH="1">
            <a:off x="4108968" y="3796618"/>
            <a:ext cx="1481400" cy="31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chemeClr val="accent5"/>
                </a:solidFill>
                <a:latin typeface="Caveat Brush"/>
                <a:ea typeface="Caveat Brush"/>
                <a:cs typeface="Caveat Brush"/>
                <a:sym typeface="Caveat Brush"/>
              </a:rPr>
              <a:t>Functions with return</a:t>
            </a:r>
            <a:endParaRPr sz="1800" b="1" dirty="0">
              <a:solidFill>
                <a:schemeClr val="accent5"/>
              </a:solidFill>
              <a:latin typeface="Caveat Brush"/>
              <a:ea typeface="Caveat Brush"/>
              <a:cs typeface="Caveat Brush"/>
              <a:sym typeface="Caveat Brush"/>
            </a:endParaRPr>
          </a:p>
        </p:txBody>
      </p:sp>
      <p:cxnSp>
        <p:nvCxnSpPr>
          <p:cNvPr id="62" name="Connector: Elbow 61">
            <a:extLst>
              <a:ext uri="{FF2B5EF4-FFF2-40B4-BE49-F238E27FC236}">
                <a16:creationId xmlns:a16="http://schemas.microsoft.com/office/drawing/2014/main" id="{85C5AE51-3187-0E61-0F82-2E75ED6D9858}"/>
              </a:ext>
            </a:extLst>
          </p:cNvPr>
          <p:cNvCxnSpPr>
            <a:cxnSpLocks/>
          </p:cNvCxnSpPr>
          <p:nvPr/>
        </p:nvCxnSpPr>
        <p:spPr>
          <a:xfrm flipV="1">
            <a:off x="4849668" y="3225741"/>
            <a:ext cx="1295408" cy="1141753"/>
          </a:xfrm>
          <a:prstGeom prst="bentConnector3">
            <a:avLst>
              <a:gd name="adj1" fmla="val 4940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196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DA0E864-8E1F-6ABC-169C-317A957AA3F1}"/>
              </a:ext>
            </a:extLst>
          </p:cNvPr>
          <p:cNvSpPr>
            <a:spLocks noGrp="1"/>
          </p:cNvSpPr>
          <p:nvPr>
            <p:ph type="subTitle" idx="1"/>
          </p:nvPr>
        </p:nvSpPr>
        <p:spPr>
          <a:xfrm>
            <a:off x="3485212" y="2143594"/>
            <a:ext cx="3775527" cy="2063582"/>
          </a:xfrm>
        </p:spPr>
        <p:txBody>
          <a:bodyPr/>
          <a:lstStyle/>
          <a:p>
            <a:r>
              <a:rPr lang="en-IN" dirty="0"/>
              <a:t>Download the particular app </a:t>
            </a:r>
          </a:p>
          <a:p>
            <a:r>
              <a:rPr lang="en-IN" dirty="0"/>
              <a:t>Named Arduino Bluetooth Control from play store</a:t>
            </a:r>
          </a:p>
        </p:txBody>
      </p:sp>
      <p:sp>
        <p:nvSpPr>
          <p:cNvPr id="3" name="Title 2">
            <a:extLst>
              <a:ext uri="{FF2B5EF4-FFF2-40B4-BE49-F238E27FC236}">
                <a16:creationId xmlns:a16="http://schemas.microsoft.com/office/drawing/2014/main" id="{956B9F84-428A-EAF6-3903-7541B46846FD}"/>
              </a:ext>
            </a:extLst>
          </p:cNvPr>
          <p:cNvSpPr>
            <a:spLocks noGrp="1"/>
          </p:cNvSpPr>
          <p:nvPr>
            <p:ph type="title"/>
          </p:nvPr>
        </p:nvSpPr>
        <p:spPr>
          <a:xfrm>
            <a:off x="4227227" y="1214579"/>
            <a:ext cx="2900596" cy="584100"/>
          </a:xfrm>
        </p:spPr>
        <p:txBody>
          <a:bodyPr/>
          <a:lstStyle/>
          <a:p>
            <a:r>
              <a:rPr lang="en-IN" dirty="0"/>
              <a:t>Bluetooth Voice Control mobile app</a:t>
            </a:r>
          </a:p>
        </p:txBody>
      </p:sp>
      <p:pic>
        <p:nvPicPr>
          <p:cNvPr id="7" name="Picture 6">
            <a:extLst>
              <a:ext uri="{FF2B5EF4-FFF2-40B4-BE49-F238E27FC236}">
                <a16:creationId xmlns:a16="http://schemas.microsoft.com/office/drawing/2014/main" id="{CF558B5D-467D-B064-D70F-19B98D96F1B9}"/>
              </a:ext>
            </a:extLst>
          </p:cNvPr>
          <p:cNvPicPr>
            <a:picLocks noChangeAspect="1"/>
          </p:cNvPicPr>
          <p:nvPr/>
        </p:nvPicPr>
        <p:blipFill rotWithShape="1">
          <a:blip r:embed="rId2"/>
          <a:srcRect b="41129"/>
          <a:stretch/>
        </p:blipFill>
        <p:spPr>
          <a:xfrm>
            <a:off x="761452" y="1057743"/>
            <a:ext cx="2314575" cy="3028013"/>
          </a:xfrm>
          <a:prstGeom prst="rect">
            <a:avLst/>
          </a:prstGeom>
        </p:spPr>
      </p:pic>
    </p:spTree>
    <p:extLst>
      <p:ext uri="{BB962C8B-B14F-4D97-AF65-F5344CB8AC3E}">
        <p14:creationId xmlns:p14="http://schemas.microsoft.com/office/powerpoint/2010/main" val="209207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3A65-4714-EF07-E7BF-E0F814609A49}"/>
              </a:ext>
            </a:extLst>
          </p:cNvPr>
          <p:cNvSpPr>
            <a:spLocks noGrp="1"/>
          </p:cNvSpPr>
          <p:nvPr>
            <p:ph type="title"/>
          </p:nvPr>
        </p:nvSpPr>
        <p:spPr>
          <a:xfrm>
            <a:off x="348521" y="371518"/>
            <a:ext cx="4969239" cy="606802"/>
          </a:xfrm>
        </p:spPr>
        <p:txBody>
          <a:bodyPr/>
          <a:lstStyle/>
          <a:p>
            <a:r>
              <a:rPr lang="en-IN" dirty="0"/>
              <a:t>Connecting the Bluetooth module with mobile app</a:t>
            </a:r>
          </a:p>
        </p:txBody>
      </p:sp>
      <p:pic>
        <p:nvPicPr>
          <p:cNvPr id="4" name="Picture 3">
            <a:extLst>
              <a:ext uri="{FF2B5EF4-FFF2-40B4-BE49-F238E27FC236}">
                <a16:creationId xmlns:a16="http://schemas.microsoft.com/office/drawing/2014/main" id="{C75AC1FF-DB5C-AAC1-40F0-28290ACF3580}"/>
              </a:ext>
            </a:extLst>
          </p:cNvPr>
          <p:cNvPicPr>
            <a:picLocks noChangeAspect="1"/>
          </p:cNvPicPr>
          <p:nvPr/>
        </p:nvPicPr>
        <p:blipFill>
          <a:blip r:embed="rId2"/>
          <a:stretch>
            <a:fillRect/>
          </a:stretch>
        </p:blipFill>
        <p:spPr>
          <a:xfrm>
            <a:off x="4906991" y="974363"/>
            <a:ext cx="1823591" cy="3526224"/>
          </a:xfrm>
          <a:prstGeom prst="rect">
            <a:avLst/>
          </a:prstGeom>
        </p:spPr>
      </p:pic>
      <p:cxnSp>
        <p:nvCxnSpPr>
          <p:cNvPr id="6" name="Connector: Elbow 5">
            <a:extLst>
              <a:ext uri="{FF2B5EF4-FFF2-40B4-BE49-F238E27FC236}">
                <a16:creationId xmlns:a16="http://schemas.microsoft.com/office/drawing/2014/main" id="{4CB69A32-46A7-B5E1-E3D9-7CF80601F53D}"/>
              </a:ext>
            </a:extLst>
          </p:cNvPr>
          <p:cNvCxnSpPr>
            <a:cxnSpLocks/>
          </p:cNvCxnSpPr>
          <p:nvPr/>
        </p:nvCxnSpPr>
        <p:spPr>
          <a:xfrm>
            <a:off x="532152" y="1926236"/>
            <a:ext cx="4601979" cy="929390"/>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Subtitle 1">
            <a:extLst>
              <a:ext uri="{FF2B5EF4-FFF2-40B4-BE49-F238E27FC236}">
                <a16:creationId xmlns:a16="http://schemas.microsoft.com/office/drawing/2014/main" id="{89FEE803-AF8F-E4FA-8728-4232B7AF60CF}"/>
              </a:ext>
            </a:extLst>
          </p:cNvPr>
          <p:cNvSpPr txBox="1">
            <a:spLocks/>
          </p:cNvSpPr>
          <p:nvPr/>
        </p:nvSpPr>
        <p:spPr>
          <a:xfrm>
            <a:off x="532152" y="2031606"/>
            <a:ext cx="2353457" cy="10802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Connect to HC-05 which is the name of our Bluetooth module  whose password will be 1234</a:t>
            </a:r>
          </a:p>
        </p:txBody>
      </p:sp>
    </p:spTree>
    <p:extLst>
      <p:ext uri="{BB962C8B-B14F-4D97-AF65-F5344CB8AC3E}">
        <p14:creationId xmlns:p14="http://schemas.microsoft.com/office/powerpoint/2010/main" val="1944791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8844D1A-31EB-6E49-7FF8-FFAAB6E7B51F}"/>
              </a:ext>
            </a:extLst>
          </p:cNvPr>
          <p:cNvSpPr>
            <a:spLocks noGrp="1"/>
          </p:cNvSpPr>
          <p:nvPr>
            <p:ph type="subTitle" idx="1"/>
          </p:nvPr>
        </p:nvSpPr>
        <p:spPr>
          <a:xfrm>
            <a:off x="5452297" y="1614781"/>
            <a:ext cx="3237876" cy="1156116"/>
          </a:xfrm>
        </p:spPr>
        <p:txBody>
          <a:bodyPr/>
          <a:lstStyle/>
          <a:p>
            <a:r>
              <a:rPr lang="en-IN" dirty="0"/>
              <a:t>7 voice commands and their info to send</a:t>
            </a:r>
          </a:p>
        </p:txBody>
      </p:sp>
      <p:sp>
        <p:nvSpPr>
          <p:cNvPr id="3" name="Title 2">
            <a:extLst>
              <a:ext uri="{FF2B5EF4-FFF2-40B4-BE49-F238E27FC236}">
                <a16:creationId xmlns:a16="http://schemas.microsoft.com/office/drawing/2014/main" id="{E14EDA31-3CEF-ED8C-EF00-7A0B52872D2A}"/>
              </a:ext>
            </a:extLst>
          </p:cNvPr>
          <p:cNvSpPr>
            <a:spLocks noGrp="1"/>
          </p:cNvSpPr>
          <p:nvPr>
            <p:ph type="title"/>
          </p:nvPr>
        </p:nvSpPr>
        <p:spPr>
          <a:xfrm>
            <a:off x="217358" y="337795"/>
            <a:ext cx="6123482" cy="509149"/>
          </a:xfrm>
        </p:spPr>
        <p:txBody>
          <a:bodyPr/>
          <a:lstStyle/>
          <a:p>
            <a:r>
              <a:rPr lang="en-IN" dirty="0"/>
              <a:t>Setting Bluetooth commands to send </a:t>
            </a:r>
          </a:p>
        </p:txBody>
      </p:sp>
      <p:pic>
        <p:nvPicPr>
          <p:cNvPr id="5" name="Picture 4">
            <a:extLst>
              <a:ext uri="{FF2B5EF4-FFF2-40B4-BE49-F238E27FC236}">
                <a16:creationId xmlns:a16="http://schemas.microsoft.com/office/drawing/2014/main" id="{6F7F4E3D-5BA9-0A72-5EA4-8B86F0E95FE2}"/>
              </a:ext>
            </a:extLst>
          </p:cNvPr>
          <p:cNvPicPr>
            <a:picLocks noChangeAspect="1"/>
          </p:cNvPicPr>
          <p:nvPr/>
        </p:nvPicPr>
        <p:blipFill>
          <a:blip r:embed="rId2"/>
          <a:stretch>
            <a:fillRect/>
          </a:stretch>
        </p:blipFill>
        <p:spPr>
          <a:xfrm>
            <a:off x="1024529" y="1049312"/>
            <a:ext cx="1944271" cy="3443171"/>
          </a:xfrm>
          <a:prstGeom prst="rect">
            <a:avLst/>
          </a:prstGeom>
        </p:spPr>
      </p:pic>
      <p:sp>
        <p:nvSpPr>
          <p:cNvPr id="7" name="Frame 6">
            <a:extLst>
              <a:ext uri="{FF2B5EF4-FFF2-40B4-BE49-F238E27FC236}">
                <a16:creationId xmlns:a16="http://schemas.microsoft.com/office/drawing/2014/main" id="{AF71B02E-D602-6E30-45F5-1BA417B05FA1}"/>
              </a:ext>
            </a:extLst>
          </p:cNvPr>
          <p:cNvSpPr/>
          <p:nvPr/>
        </p:nvSpPr>
        <p:spPr>
          <a:xfrm>
            <a:off x="1024529" y="3853409"/>
            <a:ext cx="1876815" cy="24171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474264C1-39B3-0018-1677-75D0395554A8}"/>
              </a:ext>
            </a:extLst>
          </p:cNvPr>
          <p:cNvPicPr>
            <a:picLocks noChangeAspect="1"/>
          </p:cNvPicPr>
          <p:nvPr/>
        </p:nvPicPr>
        <p:blipFill rotWithShape="1">
          <a:blip r:embed="rId3"/>
          <a:srcRect b="37165"/>
          <a:stretch/>
        </p:blipFill>
        <p:spPr>
          <a:xfrm>
            <a:off x="3738115" y="1935471"/>
            <a:ext cx="1760595" cy="2458387"/>
          </a:xfrm>
          <a:prstGeom prst="rect">
            <a:avLst/>
          </a:prstGeom>
        </p:spPr>
      </p:pic>
      <p:pic>
        <p:nvPicPr>
          <p:cNvPr id="11" name="Picture 10">
            <a:extLst>
              <a:ext uri="{FF2B5EF4-FFF2-40B4-BE49-F238E27FC236}">
                <a16:creationId xmlns:a16="http://schemas.microsoft.com/office/drawing/2014/main" id="{110EBF10-74AC-E4EF-CB87-782683445B26}"/>
              </a:ext>
            </a:extLst>
          </p:cNvPr>
          <p:cNvPicPr>
            <a:picLocks noChangeAspect="1"/>
          </p:cNvPicPr>
          <p:nvPr/>
        </p:nvPicPr>
        <p:blipFill>
          <a:blip r:embed="rId4"/>
          <a:stretch>
            <a:fillRect/>
          </a:stretch>
        </p:blipFill>
        <p:spPr>
          <a:xfrm>
            <a:off x="5860161" y="2846375"/>
            <a:ext cx="2422148" cy="1547483"/>
          </a:xfrm>
          <a:prstGeom prst="rect">
            <a:avLst/>
          </a:prstGeom>
        </p:spPr>
      </p:pic>
    </p:spTree>
    <p:extLst>
      <p:ext uri="{BB962C8B-B14F-4D97-AF65-F5344CB8AC3E}">
        <p14:creationId xmlns:p14="http://schemas.microsoft.com/office/powerpoint/2010/main" val="4092838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7" name="Google Shape;2537;p36"/>
          <p:cNvSpPr txBox="1">
            <a:spLocks noGrp="1"/>
          </p:cNvSpPr>
          <p:nvPr>
            <p:ph type="title"/>
          </p:nvPr>
        </p:nvSpPr>
        <p:spPr>
          <a:xfrm>
            <a:off x="457200" y="292608"/>
            <a:ext cx="8229600" cy="31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a:t>
            </a:r>
            <a:r>
              <a:rPr lang="en" dirty="0"/>
              <a:t>ommands and their decoding Char</a:t>
            </a:r>
            <a:endParaRPr dirty="0"/>
          </a:p>
        </p:txBody>
      </p:sp>
      <p:sp>
        <p:nvSpPr>
          <p:cNvPr id="2538" name="Google Shape;2538;p36"/>
          <p:cNvSpPr/>
          <p:nvPr/>
        </p:nvSpPr>
        <p:spPr>
          <a:xfrm>
            <a:off x="4486261" y="1922751"/>
            <a:ext cx="1747625" cy="754801"/>
          </a:xfrm>
          <a:prstGeom prst="rect">
            <a:avLst/>
          </a:prstGeom>
          <a:noFill/>
          <a:ln w="19050" cap="flat" cmpd="sng">
            <a:solidFill>
              <a:schemeClr val="accent2"/>
            </a:solidFill>
            <a:prstDash val="solid"/>
            <a:round/>
            <a:headEnd type="none" w="sm" len="sm"/>
            <a:tailEnd type="none" w="sm" len="sm"/>
          </a:ln>
        </p:spPr>
        <p:txBody>
          <a:bodyPr spcFirstLastPara="1" wrap="square" lIns="640075" tIns="91425" rIns="137150" bIns="91425" anchor="ctr" anchorCtr="0">
            <a:noAutofit/>
          </a:bodyPr>
          <a:lstStyle/>
          <a:p>
            <a:pPr marL="0" lvl="0" indent="0" algn="r" rtl="0">
              <a:spcBef>
                <a:spcPts val="0"/>
              </a:spcBef>
              <a:spcAft>
                <a:spcPts val="0"/>
              </a:spcAft>
              <a:buNone/>
            </a:pPr>
            <a:r>
              <a:rPr lang="en-IN" dirty="0">
                <a:solidFill>
                  <a:srgbClr val="7030A0"/>
                </a:solidFill>
                <a:latin typeface="Raleway"/>
                <a:ea typeface="Raleway"/>
                <a:cs typeface="Raleway"/>
                <a:sym typeface="Raleway"/>
              </a:rPr>
              <a:t>Left = ‘&lt;‘</a:t>
            </a:r>
            <a:endParaRPr dirty="0">
              <a:solidFill>
                <a:srgbClr val="7030A0"/>
              </a:solidFill>
              <a:latin typeface="Raleway"/>
              <a:ea typeface="Raleway"/>
              <a:cs typeface="Raleway"/>
              <a:sym typeface="Raleway"/>
            </a:endParaRPr>
          </a:p>
        </p:txBody>
      </p:sp>
      <p:grpSp>
        <p:nvGrpSpPr>
          <p:cNvPr id="2539" name="Google Shape;2539;p36"/>
          <p:cNvGrpSpPr/>
          <p:nvPr/>
        </p:nvGrpSpPr>
        <p:grpSpPr>
          <a:xfrm>
            <a:off x="3171949" y="1846823"/>
            <a:ext cx="1238100" cy="902908"/>
            <a:chOff x="3210063" y="1846823"/>
            <a:chExt cx="1238100" cy="902908"/>
          </a:xfrm>
        </p:grpSpPr>
        <p:sp>
          <p:nvSpPr>
            <p:cNvPr id="2540" name="Google Shape;2540;p36"/>
            <p:cNvSpPr txBox="1"/>
            <p:nvPr/>
          </p:nvSpPr>
          <p:spPr>
            <a:xfrm>
              <a:off x="3210063" y="2013578"/>
              <a:ext cx="12381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3"/>
                  </a:solidFill>
                  <a:latin typeface="Caveat Brush"/>
                  <a:ea typeface="Caveat Brush"/>
                  <a:cs typeface="Caveat Brush"/>
                  <a:sym typeface="Caveat Brush"/>
                </a:rPr>
                <a:t>2nd</a:t>
              </a:r>
              <a:endParaRPr sz="2500" b="1">
                <a:solidFill>
                  <a:schemeClr val="accent3"/>
                </a:solidFill>
                <a:latin typeface="Caveat Brush"/>
                <a:ea typeface="Caveat Brush"/>
                <a:cs typeface="Caveat Brush"/>
                <a:sym typeface="Caveat Brush"/>
              </a:endParaRPr>
            </a:p>
          </p:txBody>
        </p:sp>
        <p:pic>
          <p:nvPicPr>
            <p:cNvPr id="2541" name="Google Shape;2541;p36"/>
            <p:cNvPicPr preferRelativeResize="0"/>
            <p:nvPr/>
          </p:nvPicPr>
          <p:blipFill>
            <a:blip r:embed="rId3">
              <a:alphaModFix amt="60000"/>
            </a:blip>
            <a:stretch>
              <a:fillRect/>
            </a:stretch>
          </p:blipFill>
          <p:spPr>
            <a:xfrm>
              <a:off x="3361633" y="1846823"/>
              <a:ext cx="934960" cy="902908"/>
            </a:xfrm>
            <a:prstGeom prst="rect">
              <a:avLst/>
            </a:prstGeom>
            <a:noFill/>
            <a:ln>
              <a:noFill/>
            </a:ln>
          </p:spPr>
        </p:pic>
      </p:grpSp>
      <p:sp>
        <p:nvSpPr>
          <p:cNvPr id="2542" name="Google Shape;2542;p36"/>
          <p:cNvSpPr/>
          <p:nvPr/>
        </p:nvSpPr>
        <p:spPr>
          <a:xfrm>
            <a:off x="4486261" y="3916299"/>
            <a:ext cx="1747625" cy="765787"/>
          </a:xfrm>
          <a:prstGeom prst="rect">
            <a:avLst/>
          </a:prstGeom>
          <a:noFill/>
          <a:ln w="19050" cap="flat" cmpd="sng">
            <a:solidFill>
              <a:schemeClr val="accent1"/>
            </a:solidFill>
            <a:prstDash val="solid"/>
            <a:round/>
            <a:headEnd type="none" w="sm" len="sm"/>
            <a:tailEnd type="none" w="sm" len="sm"/>
          </a:ln>
        </p:spPr>
        <p:txBody>
          <a:bodyPr spcFirstLastPara="1" wrap="square" lIns="640075" tIns="91425" rIns="137150" bIns="91425" anchor="ctr" anchorCtr="0">
            <a:noAutofit/>
          </a:bodyPr>
          <a:lstStyle/>
          <a:p>
            <a:pPr marL="0" lvl="0" indent="0" algn="r" rtl="0">
              <a:spcBef>
                <a:spcPts val="0"/>
              </a:spcBef>
              <a:spcAft>
                <a:spcPts val="0"/>
              </a:spcAft>
              <a:buNone/>
            </a:pPr>
            <a:r>
              <a:rPr lang="en-IN" dirty="0">
                <a:solidFill>
                  <a:srgbClr val="7030A0"/>
                </a:solidFill>
                <a:latin typeface="Raleway"/>
                <a:ea typeface="Raleway"/>
                <a:cs typeface="Raleway"/>
                <a:sym typeface="Raleway"/>
              </a:rPr>
              <a:t>Light = ‘)’</a:t>
            </a:r>
            <a:endParaRPr dirty="0">
              <a:solidFill>
                <a:srgbClr val="7030A0"/>
              </a:solidFill>
              <a:latin typeface="Raleway"/>
              <a:ea typeface="Raleway"/>
              <a:cs typeface="Raleway"/>
              <a:sym typeface="Raleway"/>
            </a:endParaRPr>
          </a:p>
        </p:txBody>
      </p:sp>
      <p:grpSp>
        <p:nvGrpSpPr>
          <p:cNvPr id="2543" name="Google Shape;2543;p36"/>
          <p:cNvGrpSpPr/>
          <p:nvPr/>
        </p:nvGrpSpPr>
        <p:grpSpPr>
          <a:xfrm>
            <a:off x="3171961" y="3855113"/>
            <a:ext cx="1238100" cy="902908"/>
            <a:chOff x="3210074" y="3855113"/>
            <a:chExt cx="1238100" cy="902908"/>
          </a:xfrm>
        </p:grpSpPr>
        <p:sp>
          <p:nvSpPr>
            <p:cNvPr id="2544" name="Google Shape;2544;p36"/>
            <p:cNvSpPr txBox="1"/>
            <p:nvPr/>
          </p:nvSpPr>
          <p:spPr>
            <a:xfrm>
              <a:off x="3210074" y="4021867"/>
              <a:ext cx="12381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3"/>
                  </a:solidFill>
                  <a:latin typeface="Caveat Brush"/>
                  <a:ea typeface="Caveat Brush"/>
                  <a:cs typeface="Caveat Brush"/>
                  <a:sym typeface="Caveat Brush"/>
                </a:rPr>
                <a:t>4th</a:t>
              </a:r>
              <a:endParaRPr sz="2500" b="1">
                <a:solidFill>
                  <a:schemeClr val="accent3"/>
                </a:solidFill>
                <a:latin typeface="Caveat Brush"/>
                <a:ea typeface="Caveat Brush"/>
                <a:cs typeface="Caveat Brush"/>
                <a:sym typeface="Caveat Brush"/>
              </a:endParaRPr>
            </a:p>
          </p:txBody>
        </p:sp>
        <p:pic>
          <p:nvPicPr>
            <p:cNvPr id="2545" name="Google Shape;2545;p36"/>
            <p:cNvPicPr preferRelativeResize="0"/>
            <p:nvPr/>
          </p:nvPicPr>
          <p:blipFill>
            <a:blip r:embed="rId4">
              <a:alphaModFix amt="60000"/>
            </a:blip>
            <a:stretch>
              <a:fillRect/>
            </a:stretch>
          </p:blipFill>
          <p:spPr>
            <a:xfrm>
              <a:off x="3361644" y="3855113"/>
              <a:ext cx="934960" cy="902908"/>
            </a:xfrm>
            <a:prstGeom prst="rect">
              <a:avLst/>
            </a:prstGeom>
            <a:noFill/>
            <a:ln>
              <a:noFill/>
            </a:ln>
          </p:spPr>
        </p:pic>
      </p:grpSp>
      <p:sp>
        <p:nvSpPr>
          <p:cNvPr id="2546" name="Google Shape;2546;p36"/>
          <p:cNvSpPr/>
          <p:nvPr/>
        </p:nvSpPr>
        <p:spPr>
          <a:xfrm>
            <a:off x="4486261" y="2919525"/>
            <a:ext cx="1747625" cy="754801"/>
          </a:xfrm>
          <a:prstGeom prst="rect">
            <a:avLst/>
          </a:prstGeom>
          <a:noFill/>
          <a:ln w="19050" cap="flat" cmpd="sng">
            <a:solidFill>
              <a:schemeClr val="accent4"/>
            </a:solidFill>
            <a:prstDash val="solid"/>
            <a:round/>
            <a:headEnd type="none" w="sm" len="sm"/>
            <a:tailEnd type="none" w="sm" len="sm"/>
          </a:ln>
        </p:spPr>
        <p:txBody>
          <a:bodyPr spcFirstLastPara="1" wrap="square" lIns="640075" tIns="91425" rIns="137150" bIns="91425" anchor="ctr" anchorCtr="0">
            <a:noAutofit/>
          </a:bodyPr>
          <a:lstStyle/>
          <a:p>
            <a:pPr marL="0" lvl="0" indent="0" algn="r" rtl="0">
              <a:spcBef>
                <a:spcPts val="0"/>
              </a:spcBef>
              <a:spcAft>
                <a:spcPts val="0"/>
              </a:spcAft>
              <a:buNone/>
            </a:pPr>
            <a:r>
              <a:rPr lang="en-IN" dirty="0">
                <a:solidFill>
                  <a:srgbClr val="7030A0"/>
                </a:solidFill>
                <a:latin typeface="Raleway"/>
                <a:ea typeface="Raleway"/>
                <a:cs typeface="Raleway"/>
                <a:sym typeface="Raleway"/>
              </a:rPr>
              <a:t>Stop = ‘*’</a:t>
            </a:r>
            <a:endParaRPr dirty="0">
              <a:solidFill>
                <a:srgbClr val="7030A0"/>
              </a:solidFill>
              <a:latin typeface="Raleway"/>
              <a:ea typeface="Raleway"/>
              <a:cs typeface="Raleway"/>
              <a:sym typeface="Raleway"/>
            </a:endParaRPr>
          </a:p>
        </p:txBody>
      </p:sp>
      <p:grpSp>
        <p:nvGrpSpPr>
          <p:cNvPr id="2547" name="Google Shape;2547;p36"/>
          <p:cNvGrpSpPr/>
          <p:nvPr/>
        </p:nvGrpSpPr>
        <p:grpSpPr>
          <a:xfrm>
            <a:off x="3171974" y="2850968"/>
            <a:ext cx="1238100" cy="902908"/>
            <a:chOff x="3210087" y="2850968"/>
            <a:chExt cx="1238100" cy="902908"/>
          </a:xfrm>
        </p:grpSpPr>
        <p:sp>
          <p:nvSpPr>
            <p:cNvPr id="2548" name="Google Shape;2548;p36"/>
            <p:cNvSpPr txBox="1"/>
            <p:nvPr/>
          </p:nvSpPr>
          <p:spPr>
            <a:xfrm>
              <a:off x="3210087" y="3017722"/>
              <a:ext cx="12381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3"/>
                  </a:solidFill>
                  <a:latin typeface="Caveat Brush"/>
                  <a:ea typeface="Caveat Brush"/>
                  <a:cs typeface="Caveat Brush"/>
                  <a:sym typeface="Caveat Brush"/>
                </a:rPr>
                <a:t>3rd</a:t>
              </a:r>
              <a:endParaRPr sz="2500" b="1">
                <a:solidFill>
                  <a:schemeClr val="accent3"/>
                </a:solidFill>
                <a:latin typeface="Caveat Brush"/>
                <a:ea typeface="Caveat Brush"/>
                <a:cs typeface="Caveat Brush"/>
                <a:sym typeface="Caveat Brush"/>
              </a:endParaRPr>
            </a:p>
          </p:txBody>
        </p:sp>
        <p:pic>
          <p:nvPicPr>
            <p:cNvPr id="2549" name="Google Shape;2549;p36"/>
            <p:cNvPicPr preferRelativeResize="0"/>
            <p:nvPr/>
          </p:nvPicPr>
          <p:blipFill>
            <a:blip r:embed="rId5">
              <a:alphaModFix amt="69000"/>
            </a:blip>
            <a:stretch>
              <a:fillRect/>
            </a:stretch>
          </p:blipFill>
          <p:spPr>
            <a:xfrm>
              <a:off x="3361657" y="2850968"/>
              <a:ext cx="934960" cy="902908"/>
            </a:xfrm>
            <a:prstGeom prst="rect">
              <a:avLst/>
            </a:prstGeom>
            <a:noFill/>
            <a:ln>
              <a:noFill/>
            </a:ln>
          </p:spPr>
        </p:pic>
      </p:grpSp>
      <p:sp>
        <p:nvSpPr>
          <p:cNvPr id="2550" name="Google Shape;2550;p36"/>
          <p:cNvSpPr/>
          <p:nvPr/>
        </p:nvSpPr>
        <p:spPr>
          <a:xfrm>
            <a:off x="4486261" y="916736"/>
            <a:ext cx="1747625" cy="662097"/>
          </a:xfrm>
          <a:prstGeom prst="rect">
            <a:avLst/>
          </a:prstGeom>
          <a:noFill/>
          <a:ln w="19050" cap="flat" cmpd="sng">
            <a:solidFill>
              <a:schemeClr val="lt2"/>
            </a:solidFill>
            <a:prstDash val="solid"/>
            <a:round/>
            <a:headEnd type="none" w="sm" len="sm"/>
            <a:tailEnd type="none" w="sm" len="sm"/>
          </a:ln>
        </p:spPr>
        <p:txBody>
          <a:bodyPr spcFirstLastPara="1" wrap="square" lIns="640075" tIns="91425" rIns="137150" bIns="91425" anchor="ctr" anchorCtr="0">
            <a:noAutofit/>
          </a:bodyPr>
          <a:lstStyle/>
          <a:p>
            <a:pPr marL="0" lvl="0" indent="0" algn="r" rtl="0">
              <a:spcBef>
                <a:spcPts val="0"/>
              </a:spcBef>
              <a:spcAft>
                <a:spcPts val="0"/>
              </a:spcAft>
              <a:buNone/>
            </a:pPr>
            <a:r>
              <a:rPr lang="en-IN" dirty="0">
                <a:solidFill>
                  <a:srgbClr val="7030A0"/>
                </a:solidFill>
                <a:latin typeface="Raleway"/>
                <a:ea typeface="Raleway"/>
                <a:cs typeface="Raleway"/>
                <a:sym typeface="Raleway"/>
              </a:rPr>
              <a:t>Front  =  ‘^’</a:t>
            </a:r>
            <a:endParaRPr dirty="0">
              <a:solidFill>
                <a:srgbClr val="7030A0"/>
              </a:solidFill>
              <a:latin typeface="Raleway"/>
              <a:ea typeface="Raleway"/>
              <a:cs typeface="Raleway"/>
              <a:sym typeface="Raleway"/>
            </a:endParaRPr>
          </a:p>
        </p:txBody>
      </p:sp>
      <p:grpSp>
        <p:nvGrpSpPr>
          <p:cNvPr id="2551" name="Google Shape;2551;p36"/>
          <p:cNvGrpSpPr/>
          <p:nvPr/>
        </p:nvGrpSpPr>
        <p:grpSpPr>
          <a:xfrm>
            <a:off x="3171950" y="842679"/>
            <a:ext cx="1238100" cy="902908"/>
            <a:chOff x="3210063" y="842679"/>
            <a:chExt cx="1238100" cy="902908"/>
          </a:xfrm>
        </p:grpSpPr>
        <p:sp>
          <p:nvSpPr>
            <p:cNvPr id="2552" name="Google Shape;2552;p36"/>
            <p:cNvSpPr txBox="1"/>
            <p:nvPr/>
          </p:nvSpPr>
          <p:spPr>
            <a:xfrm>
              <a:off x="3210063" y="1009433"/>
              <a:ext cx="12381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3"/>
                  </a:solidFill>
                  <a:latin typeface="Caveat Brush"/>
                  <a:ea typeface="Caveat Brush"/>
                  <a:cs typeface="Caveat Brush"/>
                  <a:sym typeface="Caveat Brush"/>
                </a:rPr>
                <a:t>1st</a:t>
              </a:r>
              <a:endParaRPr sz="2500" b="1">
                <a:solidFill>
                  <a:schemeClr val="accent3"/>
                </a:solidFill>
                <a:latin typeface="Caveat Brush"/>
                <a:ea typeface="Caveat Brush"/>
                <a:cs typeface="Caveat Brush"/>
                <a:sym typeface="Caveat Brush"/>
              </a:endParaRPr>
            </a:p>
          </p:txBody>
        </p:sp>
        <p:pic>
          <p:nvPicPr>
            <p:cNvPr id="2553" name="Google Shape;2553;p36"/>
            <p:cNvPicPr preferRelativeResize="0"/>
            <p:nvPr/>
          </p:nvPicPr>
          <p:blipFill>
            <a:blip r:embed="rId6">
              <a:alphaModFix amt="35000"/>
            </a:blip>
            <a:stretch>
              <a:fillRect/>
            </a:stretch>
          </p:blipFill>
          <p:spPr>
            <a:xfrm>
              <a:off x="3361633" y="842679"/>
              <a:ext cx="934960" cy="902908"/>
            </a:xfrm>
            <a:prstGeom prst="rect">
              <a:avLst/>
            </a:prstGeom>
            <a:noFill/>
            <a:ln>
              <a:noFill/>
            </a:ln>
          </p:spPr>
        </p:pic>
      </p:grpSp>
      <p:grpSp>
        <p:nvGrpSpPr>
          <p:cNvPr id="2554" name="Google Shape;2554;p36"/>
          <p:cNvGrpSpPr/>
          <p:nvPr/>
        </p:nvGrpSpPr>
        <p:grpSpPr>
          <a:xfrm>
            <a:off x="576239" y="1709252"/>
            <a:ext cx="2182073" cy="2182196"/>
            <a:chOff x="614352" y="1709252"/>
            <a:chExt cx="2182073" cy="2182196"/>
          </a:xfrm>
        </p:grpSpPr>
        <p:grpSp>
          <p:nvGrpSpPr>
            <p:cNvPr id="2555" name="Google Shape;2555;p36"/>
            <p:cNvGrpSpPr/>
            <p:nvPr/>
          </p:nvGrpSpPr>
          <p:grpSpPr>
            <a:xfrm>
              <a:off x="614352" y="1709252"/>
              <a:ext cx="2182073" cy="2182196"/>
              <a:chOff x="614352" y="1795408"/>
              <a:chExt cx="2182073" cy="2182196"/>
            </a:xfrm>
          </p:grpSpPr>
          <p:sp>
            <p:nvSpPr>
              <p:cNvPr id="2556" name="Google Shape;2556;p36"/>
              <p:cNvSpPr/>
              <p:nvPr/>
            </p:nvSpPr>
            <p:spPr>
              <a:xfrm>
                <a:off x="614352" y="1795408"/>
                <a:ext cx="2181713" cy="2182196"/>
              </a:xfrm>
              <a:custGeom>
                <a:avLst/>
                <a:gdLst/>
                <a:ahLst/>
                <a:cxnLst/>
                <a:rect l="l" t="t" r="r" b="b"/>
                <a:pathLst>
                  <a:path w="188852" h="188853" extrusionOk="0">
                    <a:moveTo>
                      <a:pt x="94426" y="14415"/>
                    </a:moveTo>
                    <a:cubicBezTo>
                      <a:pt x="138667" y="14415"/>
                      <a:pt x="174491" y="50238"/>
                      <a:pt x="174491" y="94427"/>
                    </a:cubicBezTo>
                    <a:cubicBezTo>
                      <a:pt x="174491" y="138667"/>
                      <a:pt x="138667" y="174491"/>
                      <a:pt x="94426" y="174491"/>
                    </a:cubicBezTo>
                    <a:cubicBezTo>
                      <a:pt x="50238" y="174491"/>
                      <a:pt x="14414" y="138667"/>
                      <a:pt x="14414" y="94427"/>
                    </a:cubicBezTo>
                    <a:cubicBezTo>
                      <a:pt x="14414" y="50238"/>
                      <a:pt x="50238" y="14415"/>
                      <a:pt x="94426" y="14415"/>
                    </a:cubicBezTo>
                    <a:close/>
                    <a:moveTo>
                      <a:pt x="94426" y="1"/>
                    </a:moveTo>
                    <a:cubicBezTo>
                      <a:pt x="42295" y="1"/>
                      <a:pt x="0" y="42295"/>
                      <a:pt x="0" y="94427"/>
                    </a:cubicBezTo>
                    <a:cubicBezTo>
                      <a:pt x="0" y="146610"/>
                      <a:pt x="42295" y="188852"/>
                      <a:pt x="94426" y="188852"/>
                    </a:cubicBezTo>
                    <a:cubicBezTo>
                      <a:pt x="146610" y="188852"/>
                      <a:pt x="188852" y="146610"/>
                      <a:pt x="188852" y="94427"/>
                    </a:cubicBezTo>
                    <a:cubicBezTo>
                      <a:pt x="188852" y="42295"/>
                      <a:pt x="146610" y="1"/>
                      <a:pt x="94426" y="1"/>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705068" y="1795408"/>
                <a:ext cx="1022188" cy="767125"/>
              </a:xfrm>
              <a:custGeom>
                <a:avLst/>
                <a:gdLst/>
                <a:ahLst/>
                <a:cxnLst/>
                <a:rect l="l" t="t" r="r" b="b"/>
                <a:pathLst>
                  <a:path w="88482" h="66389" extrusionOk="0">
                    <a:moveTo>
                      <a:pt x="0" y="1"/>
                    </a:moveTo>
                    <a:lnTo>
                      <a:pt x="0" y="14415"/>
                    </a:lnTo>
                    <a:cubicBezTo>
                      <a:pt x="34351" y="14415"/>
                      <a:pt x="63652" y="36035"/>
                      <a:pt x="75015" y="66388"/>
                    </a:cubicBezTo>
                    <a:lnTo>
                      <a:pt x="88482" y="61338"/>
                    </a:lnTo>
                    <a:cubicBezTo>
                      <a:pt x="75067" y="25514"/>
                      <a:pt x="40506" y="1"/>
                      <a:pt x="0" y="1"/>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2571555" y="2503994"/>
                <a:ext cx="224869" cy="717877"/>
              </a:xfrm>
              <a:custGeom>
                <a:avLst/>
                <a:gdLst/>
                <a:ahLst/>
                <a:cxnLst/>
                <a:rect l="l" t="t" r="r" b="b"/>
                <a:pathLst>
                  <a:path w="19465" h="62127" extrusionOk="0">
                    <a:moveTo>
                      <a:pt x="13468" y="0"/>
                    </a:moveTo>
                    <a:lnTo>
                      <a:pt x="1" y="5050"/>
                    </a:lnTo>
                    <a:cubicBezTo>
                      <a:pt x="3262" y="13783"/>
                      <a:pt x="5051" y="23251"/>
                      <a:pt x="5051" y="33089"/>
                    </a:cubicBezTo>
                    <a:cubicBezTo>
                      <a:pt x="5051" y="41295"/>
                      <a:pt x="3841" y="49186"/>
                      <a:pt x="1526" y="56603"/>
                    </a:cubicBezTo>
                    <a:lnTo>
                      <a:pt x="14888" y="62126"/>
                    </a:lnTo>
                    <a:cubicBezTo>
                      <a:pt x="17834" y="52973"/>
                      <a:pt x="19465" y="43241"/>
                      <a:pt x="19465" y="33089"/>
                    </a:cubicBezTo>
                    <a:cubicBezTo>
                      <a:pt x="19412" y="21463"/>
                      <a:pt x="17308" y="10311"/>
                      <a:pt x="13468"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05068" y="3157870"/>
                <a:ext cx="1038593" cy="819400"/>
              </a:xfrm>
              <a:custGeom>
                <a:avLst/>
                <a:gdLst/>
                <a:ahLst/>
                <a:cxnLst/>
                <a:rect l="l" t="t" r="r" b="b"/>
                <a:pathLst>
                  <a:path w="89902" h="70913" extrusionOk="0">
                    <a:moveTo>
                      <a:pt x="76540" y="1"/>
                    </a:moveTo>
                    <a:cubicBezTo>
                      <a:pt x="66493" y="32774"/>
                      <a:pt x="36035" y="56551"/>
                      <a:pt x="0" y="56551"/>
                    </a:cubicBezTo>
                    <a:lnTo>
                      <a:pt x="0" y="70912"/>
                    </a:lnTo>
                    <a:cubicBezTo>
                      <a:pt x="42032" y="70912"/>
                      <a:pt x="77645" y="43505"/>
                      <a:pt x="89902" y="5524"/>
                    </a:cubicBezTo>
                    <a:lnTo>
                      <a:pt x="76540" y="1"/>
                    </a:lnTo>
                    <a:close/>
                  </a:path>
                </a:pathLst>
              </a:cu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36"/>
            <p:cNvGrpSpPr/>
            <p:nvPr/>
          </p:nvGrpSpPr>
          <p:grpSpPr>
            <a:xfrm>
              <a:off x="1302443" y="2397430"/>
              <a:ext cx="805879" cy="805829"/>
              <a:chOff x="7460575" y="2446875"/>
              <a:chExt cx="499925" cy="499925"/>
            </a:xfrm>
          </p:grpSpPr>
          <p:sp>
            <p:nvSpPr>
              <p:cNvPr id="2561" name="Google Shape;2561;p36"/>
              <p:cNvSpPr/>
              <p:nvPr/>
            </p:nvSpPr>
            <p:spPr>
              <a:xfrm>
                <a:off x="7562825" y="2682950"/>
                <a:ext cx="102850" cy="88100"/>
              </a:xfrm>
              <a:custGeom>
                <a:avLst/>
                <a:gdLst/>
                <a:ahLst/>
                <a:cxnLst/>
                <a:rect l="l" t="t" r="r" b="b"/>
                <a:pathLst>
                  <a:path w="4114" h="3524" extrusionOk="0">
                    <a:moveTo>
                      <a:pt x="2351" y="1"/>
                    </a:moveTo>
                    <a:cubicBezTo>
                      <a:pt x="784" y="1"/>
                      <a:pt x="1" y="1894"/>
                      <a:pt x="1111" y="3003"/>
                    </a:cubicBezTo>
                    <a:cubicBezTo>
                      <a:pt x="1470" y="3363"/>
                      <a:pt x="1911" y="3523"/>
                      <a:pt x="2344" y="3523"/>
                    </a:cubicBezTo>
                    <a:cubicBezTo>
                      <a:pt x="3248" y="3523"/>
                      <a:pt x="4113" y="2822"/>
                      <a:pt x="4113" y="1763"/>
                    </a:cubicBezTo>
                    <a:cubicBezTo>
                      <a:pt x="4113" y="784"/>
                      <a:pt x="3330" y="1"/>
                      <a:pt x="23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7739625" y="2682950"/>
                <a:ext cx="102825" cy="88100"/>
              </a:xfrm>
              <a:custGeom>
                <a:avLst/>
                <a:gdLst/>
                <a:ahLst/>
                <a:cxnLst/>
                <a:rect l="l" t="t" r="r" b="b"/>
                <a:pathLst>
                  <a:path w="4113" h="3524" extrusionOk="0">
                    <a:moveTo>
                      <a:pt x="2350" y="1"/>
                    </a:moveTo>
                    <a:cubicBezTo>
                      <a:pt x="784" y="1"/>
                      <a:pt x="0" y="1894"/>
                      <a:pt x="1110" y="3003"/>
                    </a:cubicBezTo>
                    <a:cubicBezTo>
                      <a:pt x="1469" y="3363"/>
                      <a:pt x="1911" y="3523"/>
                      <a:pt x="2344" y="3523"/>
                    </a:cubicBezTo>
                    <a:cubicBezTo>
                      <a:pt x="3247" y="3523"/>
                      <a:pt x="4113" y="2822"/>
                      <a:pt x="4113" y="1763"/>
                    </a:cubicBezTo>
                    <a:cubicBezTo>
                      <a:pt x="4113" y="784"/>
                      <a:pt x="3329" y="1"/>
                      <a:pt x="2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7475250" y="2771075"/>
                <a:ext cx="102850" cy="87725"/>
              </a:xfrm>
              <a:custGeom>
                <a:avLst/>
                <a:gdLst/>
                <a:ahLst/>
                <a:cxnLst/>
                <a:rect l="l" t="t" r="r" b="b"/>
                <a:pathLst>
                  <a:path w="4114" h="3509" extrusionOk="0">
                    <a:moveTo>
                      <a:pt x="2351" y="0"/>
                    </a:moveTo>
                    <a:cubicBezTo>
                      <a:pt x="784" y="0"/>
                      <a:pt x="1" y="1893"/>
                      <a:pt x="1111" y="3003"/>
                    </a:cubicBezTo>
                    <a:cubicBezTo>
                      <a:pt x="1466" y="3352"/>
                      <a:pt x="1902" y="3508"/>
                      <a:pt x="2331" y="3508"/>
                    </a:cubicBezTo>
                    <a:cubicBezTo>
                      <a:pt x="3239" y="3508"/>
                      <a:pt x="4113" y="2806"/>
                      <a:pt x="4113" y="1741"/>
                    </a:cubicBezTo>
                    <a:cubicBezTo>
                      <a:pt x="4091" y="784"/>
                      <a:pt x="3308"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7504625" y="2446875"/>
                <a:ext cx="88150" cy="88700"/>
              </a:xfrm>
              <a:custGeom>
                <a:avLst/>
                <a:gdLst/>
                <a:ahLst/>
                <a:cxnLst/>
                <a:rect l="l" t="t" r="r" b="b"/>
                <a:pathLst>
                  <a:path w="3526" h="3548" extrusionOk="0">
                    <a:moveTo>
                      <a:pt x="1763" y="1"/>
                    </a:moveTo>
                    <a:cubicBezTo>
                      <a:pt x="784" y="22"/>
                      <a:pt x="1" y="827"/>
                      <a:pt x="1" y="1807"/>
                    </a:cubicBezTo>
                    <a:cubicBezTo>
                      <a:pt x="1" y="2764"/>
                      <a:pt x="784" y="3547"/>
                      <a:pt x="1763" y="3547"/>
                    </a:cubicBezTo>
                    <a:cubicBezTo>
                      <a:pt x="2721" y="3547"/>
                      <a:pt x="3504" y="2764"/>
                      <a:pt x="3504" y="1807"/>
                    </a:cubicBezTo>
                    <a:cubicBezTo>
                      <a:pt x="3526" y="827"/>
                      <a:pt x="2742" y="22"/>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7460575" y="2873325"/>
                <a:ext cx="146900" cy="73475"/>
              </a:xfrm>
              <a:custGeom>
                <a:avLst/>
                <a:gdLst/>
                <a:ahLst/>
                <a:cxnLst/>
                <a:rect l="l" t="t" r="r" b="b"/>
                <a:pathLst>
                  <a:path w="5876" h="2939" extrusionOk="0">
                    <a:moveTo>
                      <a:pt x="1197" y="1"/>
                    </a:moveTo>
                    <a:cubicBezTo>
                      <a:pt x="436" y="545"/>
                      <a:pt x="0" y="1415"/>
                      <a:pt x="0" y="2351"/>
                    </a:cubicBezTo>
                    <a:cubicBezTo>
                      <a:pt x="0" y="2677"/>
                      <a:pt x="261" y="2938"/>
                      <a:pt x="588" y="2938"/>
                    </a:cubicBezTo>
                    <a:lnTo>
                      <a:pt x="5266" y="2938"/>
                    </a:lnTo>
                    <a:cubicBezTo>
                      <a:pt x="5592" y="2938"/>
                      <a:pt x="5875" y="2677"/>
                      <a:pt x="5875" y="2351"/>
                    </a:cubicBezTo>
                    <a:cubicBezTo>
                      <a:pt x="5853" y="1415"/>
                      <a:pt x="5418" y="545"/>
                      <a:pt x="4678" y="1"/>
                    </a:cubicBezTo>
                    <a:cubicBezTo>
                      <a:pt x="4156" y="393"/>
                      <a:pt x="3542" y="588"/>
                      <a:pt x="2930" y="588"/>
                    </a:cubicBezTo>
                    <a:cubicBezTo>
                      <a:pt x="2318" y="588"/>
                      <a:pt x="1708" y="393"/>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7664000" y="2771025"/>
                <a:ext cx="91425" cy="87700"/>
              </a:xfrm>
              <a:custGeom>
                <a:avLst/>
                <a:gdLst/>
                <a:ahLst/>
                <a:cxnLst/>
                <a:rect l="l" t="t" r="r" b="b"/>
                <a:pathLst>
                  <a:path w="3657" h="3508" extrusionOk="0">
                    <a:moveTo>
                      <a:pt x="1751" y="1"/>
                    </a:moveTo>
                    <a:cubicBezTo>
                      <a:pt x="785" y="1"/>
                      <a:pt x="1" y="789"/>
                      <a:pt x="1" y="1743"/>
                    </a:cubicBezTo>
                    <a:cubicBezTo>
                      <a:pt x="1" y="2718"/>
                      <a:pt x="785" y="3507"/>
                      <a:pt x="1751" y="3507"/>
                    </a:cubicBezTo>
                    <a:cubicBezTo>
                      <a:pt x="1777" y="3507"/>
                      <a:pt x="1803" y="3507"/>
                      <a:pt x="1829" y="3506"/>
                    </a:cubicBezTo>
                    <a:cubicBezTo>
                      <a:pt x="1855" y="3507"/>
                      <a:pt x="1880" y="3507"/>
                      <a:pt x="1906" y="3507"/>
                    </a:cubicBezTo>
                    <a:cubicBezTo>
                      <a:pt x="2872" y="3507"/>
                      <a:pt x="3656" y="2718"/>
                      <a:pt x="3656" y="1743"/>
                    </a:cubicBezTo>
                    <a:cubicBezTo>
                      <a:pt x="3656" y="789"/>
                      <a:pt x="2872" y="1"/>
                      <a:pt x="1906" y="1"/>
                    </a:cubicBezTo>
                    <a:cubicBezTo>
                      <a:pt x="1880" y="1"/>
                      <a:pt x="1855" y="1"/>
                      <a:pt x="1829" y="2"/>
                    </a:cubicBezTo>
                    <a:cubicBezTo>
                      <a:pt x="1803"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7636275" y="2873325"/>
                <a:ext cx="147425" cy="73475"/>
              </a:xfrm>
              <a:custGeom>
                <a:avLst/>
                <a:gdLst/>
                <a:ahLst/>
                <a:cxnLst/>
                <a:rect l="l" t="t" r="r" b="b"/>
                <a:pathLst>
                  <a:path w="5897" h="2939" extrusionOk="0">
                    <a:moveTo>
                      <a:pt x="1197" y="1"/>
                    </a:moveTo>
                    <a:cubicBezTo>
                      <a:pt x="435" y="545"/>
                      <a:pt x="0" y="1415"/>
                      <a:pt x="0" y="2351"/>
                    </a:cubicBezTo>
                    <a:cubicBezTo>
                      <a:pt x="0" y="2677"/>
                      <a:pt x="261" y="2938"/>
                      <a:pt x="588" y="2938"/>
                    </a:cubicBezTo>
                    <a:lnTo>
                      <a:pt x="5309" y="2938"/>
                    </a:lnTo>
                    <a:cubicBezTo>
                      <a:pt x="5636" y="2938"/>
                      <a:pt x="5897" y="2677"/>
                      <a:pt x="5897" y="2351"/>
                    </a:cubicBezTo>
                    <a:cubicBezTo>
                      <a:pt x="5897" y="1415"/>
                      <a:pt x="5462" y="545"/>
                      <a:pt x="4722" y="1"/>
                    </a:cubicBezTo>
                    <a:cubicBezTo>
                      <a:pt x="4200" y="371"/>
                      <a:pt x="3569" y="588"/>
                      <a:pt x="2938" y="588"/>
                    </a:cubicBezTo>
                    <a:cubicBezTo>
                      <a:pt x="2307" y="588"/>
                      <a:pt x="1697" y="371"/>
                      <a:pt x="1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7840250" y="2771025"/>
                <a:ext cx="91400" cy="87700"/>
              </a:xfrm>
              <a:custGeom>
                <a:avLst/>
                <a:gdLst/>
                <a:ahLst/>
                <a:cxnLst/>
                <a:rect l="l" t="t" r="r" b="b"/>
                <a:pathLst>
                  <a:path w="3656" h="3508" extrusionOk="0">
                    <a:moveTo>
                      <a:pt x="1751" y="1"/>
                    </a:moveTo>
                    <a:cubicBezTo>
                      <a:pt x="785" y="1"/>
                      <a:pt x="1" y="789"/>
                      <a:pt x="1" y="1743"/>
                    </a:cubicBezTo>
                    <a:cubicBezTo>
                      <a:pt x="1" y="2718"/>
                      <a:pt x="785" y="3507"/>
                      <a:pt x="1751" y="3507"/>
                    </a:cubicBezTo>
                    <a:cubicBezTo>
                      <a:pt x="1777" y="3507"/>
                      <a:pt x="1802" y="3507"/>
                      <a:pt x="1828" y="3506"/>
                    </a:cubicBezTo>
                    <a:cubicBezTo>
                      <a:pt x="1854" y="3507"/>
                      <a:pt x="1880" y="3507"/>
                      <a:pt x="1906" y="3507"/>
                    </a:cubicBezTo>
                    <a:cubicBezTo>
                      <a:pt x="2871" y="3507"/>
                      <a:pt x="3656" y="2718"/>
                      <a:pt x="3656" y="1743"/>
                    </a:cubicBezTo>
                    <a:cubicBezTo>
                      <a:pt x="3656" y="789"/>
                      <a:pt x="2871" y="1"/>
                      <a:pt x="1906" y="1"/>
                    </a:cubicBezTo>
                    <a:cubicBezTo>
                      <a:pt x="1880" y="1"/>
                      <a:pt x="1854" y="1"/>
                      <a:pt x="1828" y="2"/>
                    </a:cubicBezTo>
                    <a:cubicBezTo>
                      <a:pt x="1802" y="1"/>
                      <a:pt x="1777"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7813050" y="2873325"/>
                <a:ext cx="147450" cy="73475"/>
              </a:xfrm>
              <a:custGeom>
                <a:avLst/>
                <a:gdLst/>
                <a:ahLst/>
                <a:cxnLst/>
                <a:rect l="l" t="t" r="r" b="b"/>
                <a:pathLst>
                  <a:path w="5898" h="2939" extrusionOk="0">
                    <a:moveTo>
                      <a:pt x="1176" y="1"/>
                    </a:moveTo>
                    <a:cubicBezTo>
                      <a:pt x="436" y="545"/>
                      <a:pt x="1" y="1415"/>
                      <a:pt x="1" y="2351"/>
                    </a:cubicBezTo>
                    <a:cubicBezTo>
                      <a:pt x="1" y="2677"/>
                      <a:pt x="262" y="2938"/>
                      <a:pt x="588" y="2938"/>
                    </a:cubicBezTo>
                    <a:lnTo>
                      <a:pt x="5310" y="2938"/>
                    </a:lnTo>
                    <a:cubicBezTo>
                      <a:pt x="5636" y="2938"/>
                      <a:pt x="5897" y="2677"/>
                      <a:pt x="5897" y="2351"/>
                    </a:cubicBezTo>
                    <a:cubicBezTo>
                      <a:pt x="5897" y="1415"/>
                      <a:pt x="5462" y="545"/>
                      <a:pt x="4700" y="1"/>
                    </a:cubicBezTo>
                    <a:cubicBezTo>
                      <a:pt x="4200" y="371"/>
                      <a:pt x="3569" y="588"/>
                      <a:pt x="2938" y="588"/>
                    </a:cubicBezTo>
                    <a:cubicBezTo>
                      <a:pt x="2307" y="588"/>
                      <a:pt x="1698" y="371"/>
                      <a:pt x="1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7768450" y="2797725"/>
                <a:ext cx="59850" cy="60950"/>
              </a:xfrm>
              <a:custGeom>
                <a:avLst/>
                <a:gdLst/>
                <a:ahLst/>
                <a:cxnLst/>
                <a:rect l="l" t="t" r="r" b="b"/>
                <a:pathLst>
                  <a:path w="2394" h="2438" extrusionOk="0">
                    <a:moveTo>
                      <a:pt x="523" y="1"/>
                    </a:moveTo>
                    <a:lnTo>
                      <a:pt x="523" y="1"/>
                    </a:lnTo>
                    <a:cubicBezTo>
                      <a:pt x="740" y="849"/>
                      <a:pt x="544" y="1763"/>
                      <a:pt x="1" y="2438"/>
                    </a:cubicBezTo>
                    <a:lnTo>
                      <a:pt x="2394" y="2438"/>
                    </a:lnTo>
                    <a:cubicBezTo>
                      <a:pt x="2002" y="1937"/>
                      <a:pt x="1785" y="1328"/>
                      <a:pt x="1785" y="675"/>
                    </a:cubicBezTo>
                    <a:cubicBezTo>
                      <a:pt x="1785" y="458"/>
                      <a:pt x="1806" y="240"/>
                      <a:pt x="1872" y="1"/>
                    </a:cubicBezTo>
                    <a:lnTo>
                      <a:pt x="1872" y="1"/>
                    </a:lnTo>
                    <a:cubicBezTo>
                      <a:pt x="1654" y="66"/>
                      <a:pt x="1426" y="99"/>
                      <a:pt x="1197" y="99"/>
                    </a:cubicBezTo>
                    <a:cubicBezTo>
                      <a:pt x="969" y="99"/>
                      <a:pt x="740" y="66"/>
                      <a:pt x="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7592200" y="2797725"/>
                <a:ext cx="59325" cy="60950"/>
              </a:xfrm>
              <a:custGeom>
                <a:avLst/>
                <a:gdLst/>
                <a:ahLst/>
                <a:cxnLst/>
                <a:rect l="l" t="t" r="r" b="b"/>
                <a:pathLst>
                  <a:path w="2373" h="2438" extrusionOk="0">
                    <a:moveTo>
                      <a:pt x="501" y="1"/>
                    </a:moveTo>
                    <a:lnTo>
                      <a:pt x="501" y="1"/>
                    </a:lnTo>
                    <a:cubicBezTo>
                      <a:pt x="719" y="849"/>
                      <a:pt x="523" y="1741"/>
                      <a:pt x="1" y="2438"/>
                    </a:cubicBezTo>
                    <a:lnTo>
                      <a:pt x="2373" y="2438"/>
                    </a:lnTo>
                    <a:cubicBezTo>
                      <a:pt x="1981" y="1937"/>
                      <a:pt x="1763" y="1328"/>
                      <a:pt x="1763" y="675"/>
                    </a:cubicBezTo>
                    <a:cubicBezTo>
                      <a:pt x="1763" y="458"/>
                      <a:pt x="1807" y="240"/>
                      <a:pt x="1850" y="1"/>
                    </a:cubicBezTo>
                    <a:lnTo>
                      <a:pt x="1850" y="1"/>
                    </a:lnTo>
                    <a:cubicBezTo>
                      <a:pt x="1633" y="66"/>
                      <a:pt x="1415" y="88"/>
                      <a:pt x="1176" y="109"/>
                    </a:cubicBezTo>
                    <a:cubicBezTo>
                      <a:pt x="958" y="88"/>
                      <a:pt x="719" y="66"/>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36"/>
              <p:cNvSpPr/>
              <p:nvPr/>
            </p:nvSpPr>
            <p:spPr>
              <a:xfrm>
                <a:off x="7665650" y="2446875"/>
                <a:ext cx="294850" cy="236100"/>
              </a:xfrm>
              <a:custGeom>
                <a:avLst/>
                <a:gdLst/>
                <a:ahLst/>
                <a:cxnLst/>
                <a:rect l="l" t="t" r="r" b="b"/>
                <a:pathLst>
                  <a:path w="11794" h="9444" extrusionOk="0">
                    <a:moveTo>
                      <a:pt x="1763" y="1"/>
                    </a:moveTo>
                    <a:cubicBezTo>
                      <a:pt x="784" y="22"/>
                      <a:pt x="0" y="827"/>
                      <a:pt x="0" y="1807"/>
                    </a:cubicBezTo>
                    <a:lnTo>
                      <a:pt x="0" y="7703"/>
                    </a:lnTo>
                    <a:cubicBezTo>
                      <a:pt x="0" y="8660"/>
                      <a:pt x="784" y="9444"/>
                      <a:pt x="1763" y="9444"/>
                    </a:cubicBezTo>
                    <a:lnTo>
                      <a:pt x="2981" y="9444"/>
                    </a:lnTo>
                    <a:cubicBezTo>
                      <a:pt x="3558" y="8660"/>
                      <a:pt x="4433" y="8269"/>
                      <a:pt x="5309" y="8269"/>
                    </a:cubicBezTo>
                    <a:cubicBezTo>
                      <a:pt x="6185" y="8269"/>
                      <a:pt x="7061" y="8660"/>
                      <a:pt x="7637" y="9444"/>
                    </a:cubicBezTo>
                    <a:lnTo>
                      <a:pt x="10031" y="9444"/>
                    </a:lnTo>
                    <a:cubicBezTo>
                      <a:pt x="11010" y="9444"/>
                      <a:pt x="11793" y="8660"/>
                      <a:pt x="11793" y="7703"/>
                    </a:cubicBezTo>
                    <a:lnTo>
                      <a:pt x="11793" y="1807"/>
                    </a:lnTo>
                    <a:cubicBezTo>
                      <a:pt x="11793" y="827"/>
                      <a:pt x="11010" y="22"/>
                      <a:pt x="10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36"/>
              <p:cNvSpPr/>
              <p:nvPr/>
            </p:nvSpPr>
            <p:spPr>
              <a:xfrm>
                <a:off x="7460575" y="2548600"/>
                <a:ext cx="175725" cy="266025"/>
              </a:xfrm>
              <a:custGeom>
                <a:avLst/>
                <a:gdLst/>
                <a:ahLst/>
                <a:cxnLst/>
                <a:rect l="l" t="t" r="r" b="b"/>
                <a:pathLst>
                  <a:path w="7029" h="10641" extrusionOk="0">
                    <a:moveTo>
                      <a:pt x="1698" y="0"/>
                    </a:moveTo>
                    <a:cubicBezTo>
                      <a:pt x="653" y="631"/>
                      <a:pt x="0" y="1763"/>
                      <a:pt x="0" y="2981"/>
                    </a:cubicBezTo>
                    <a:lnTo>
                      <a:pt x="0" y="10640"/>
                    </a:lnTo>
                    <a:cubicBezTo>
                      <a:pt x="0" y="9030"/>
                      <a:pt x="1306" y="7703"/>
                      <a:pt x="2938" y="7703"/>
                    </a:cubicBezTo>
                    <a:cubicBezTo>
                      <a:pt x="3155" y="7703"/>
                      <a:pt x="3373" y="7746"/>
                      <a:pt x="3612" y="7790"/>
                    </a:cubicBezTo>
                    <a:cubicBezTo>
                      <a:pt x="3547" y="7572"/>
                      <a:pt x="3525" y="7355"/>
                      <a:pt x="3525" y="7137"/>
                    </a:cubicBezTo>
                    <a:cubicBezTo>
                      <a:pt x="3525" y="5505"/>
                      <a:pt x="4831" y="4200"/>
                      <a:pt x="6441" y="4200"/>
                    </a:cubicBezTo>
                    <a:cubicBezTo>
                      <a:pt x="6637" y="4200"/>
                      <a:pt x="6832" y="4222"/>
                      <a:pt x="7028" y="4265"/>
                    </a:cubicBezTo>
                    <a:lnTo>
                      <a:pt x="7028" y="2981"/>
                    </a:lnTo>
                    <a:cubicBezTo>
                      <a:pt x="7028" y="1763"/>
                      <a:pt x="6376" y="631"/>
                      <a:pt x="5331" y="0"/>
                    </a:cubicBezTo>
                    <a:cubicBezTo>
                      <a:pt x="4809" y="436"/>
                      <a:pt x="4167" y="653"/>
                      <a:pt x="3522" y="653"/>
                    </a:cubicBezTo>
                    <a:cubicBezTo>
                      <a:pt x="2878" y="653"/>
                      <a:pt x="2231" y="436"/>
                      <a:pt x="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2550;p36">
            <a:extLst>
              <a:ext uri="{FF2B5EF4-FFF2-40B4-BE49-F238E27FC236}">
                <a16:creationId xmlns:a16="http://schemas.microsoft.com/office/drawing/2014/main" id="{227A67F7-D9FF-1F00-4B30-CA98837A6A6C}"/>
              </a:ext>
            </a:extLst>
          </p:cNvPr>
          <p:cNvSpPr/>
          <p:nvPr/>
        </p:nvSpPr>
        <p:spPr>
          <a:xfrm>
            <a:off x="6556039" y="889819"/>
            <a:ext cx="1747625" cy="689014"/>
          </a:xfrm>
          <a:prstGeom prst="rect">
            <a:avLst/>
          </a:prstGeom>
          <a:noFill/>
          <a:ln w="19050" cap="flat" cmpd="sng">
            <a:solidFill>
              <a:schemeClr val="lt2"/>
            </a:solidFill>
            <a:prstDash val="solid"/>
            <a:round/>
            <a:headEnd type="none" w="sm" len="sm"/>
            <a:tailEnd type="none" w="sm" len="sm"/>
          </a:ln>
        </p:spPr>
        <p:txBody>
          <a:bodyPr spcFirstLastPara="1" wrap="square" lIns="640075" tIns="91425" rIns="137150" bIns="91425" anchor="ctr" anchorCtr="0">
            <a:noAutofit/>
          </a:bodyPr>
          <a:lstStyle/>
          <a:p>
            <a:pPr marL="0" lvl="0" indent="0" algn="r" rtl="0">
              <a:spcBef>
                <a:spcPts val="0"/>
              </a:spcBef>
              <a:spcAft>
                <a:spcPts val="0"/>
              </a:spcAft>
              <a:buNone/>
            </a:pPr>
            <a:r>
              <a:rPr lang="en-IN" dirty="0">
                <a:solidFill>
                  <a:srgbClr val="7030A0"/>
                </a:solidFill>
                <a:latin typeface="Raleway"/>
                <a:ea typeface="Raleway"/>
                <a:cs typeface="Raleway"/>
                <a:sym typeface="Raleway"/>
              </a:rPr>
              <a:t>Back = ‘-’</a:t>
            </a:r>
            <a:endParaRPr dirty="0">
              <a:solidFill>
                <a:srgbClr val="7030A0"/>
              </a:solidFill>
              <a:latin typeface="Raleway"/>
              <a:ea typeface="Raleway"/>
              <a:cs typeface="Raleway"/>
              <a:sym typeface="Raleway"/>
            </a:endParaRPr>
          </a:p>
        </p:txBody>
      </p:sp>
      <p:sp>
        <p:nvSpPr>
          <p:cNvPr id="40" name="Google Shape;2538;p36">
            <a:extLst>
              <a:ext uri="{FF2B5EF4-FFF2-40B4-BE49-F238E27FC236}">
                <a16:creationId xmlns:a16="http://schemas.microsoft.com/office/drawing/2014/main" id="{28F42D27-8561-A174-7970-25E6CDA94DC8}"/>
              </a:ext>
            </a:extLst>
          </p:cNvPr>
          <p:cNvSpPr/>
          <p:nvPr/>
        </p:nvSpPr>
        <p:spPr>
          <a:xfrm>
            <a:off x="6585068" y="1922751"/>
            <a:ext cx="1689568" cy="725381"/>
          </a:xfrm>
          <a:prstGeom prst="rect">
            <a:avLst/>
          </a:prstGeom>
          <a:noFill/>
          <a:ln w="19050" cap="flat" cmpd="sng">
            <a:solidFill>
              <a:schemeClr val="accent2"/>
            </a:solidFill>
            <a:prstDash val="solid"/>
            <a:round/>
            <a:headEnd type="none" w="sm" len="sm"/>
            <a:tailEnd type="none" w="sm" len="sm"/>
          </a:ln>
        </p:spPr>
        <p:txBody>
          <a:bodyPr spcFirstLastPara="1" wrap="square" lIns="640075" tIns="91425" rIns="137150" bIns="91425" anchor="ctr" anchorCtr="0">
            <a:noAutofit/>
          </a:bodyPr>
          <a:lstStyle/>
          <a:p>
            <a:pPr marL="0" lvl="0" indent="0" algn="r" rtl="0">
              <a:spcBef>
                <a:spcPts val="0"/>
              </a:spcBef>
              <a:spcAft>
                <a:spcPts val="0"/>
              </a:spcAft>
              <a:buNone/>
            </a:pPr>
            <a:r>
              <a:rPr lang="en-IN" dirty="0">
                <a:solidFill>
                  <a:srgbClr val="7030A0"/>
                </a:solidFill>
                <a:latin typeface="Raleway"/>
                <a:ea typeface="Raleway"/>
                <a:cs typeface="Raleway"/>
                <a:sym typeface="Raleway"/>
              </a:rPr>
              <a:t>Right = ‘&gt;’</a:t>
            </a:r>
            <a:endParaRPr dirty="0">
              <a:solidFill>
                <a:srgbClr val="7030A0"/>
              </a:solidFill>
              <a:latin typeface="Raleway"/>
              <a:ea typeface="Raleway"/>
              <a:cs typeface="Raleway"/>
              <a:sym typeface="Raleway"/>
            </a:endParaRPr>
          </a:p>
        </p:txBody>
      </p:sp>
      <p:sp>
        <p:nvSpPr>
          <p:cNvPr id="41" name="Google Shape;2546;p36">
            <a:extLst>
              <a:ext uri="{FF2B5EF4-FFF2-40B4-BE49-F238E27FC236}">
                <a16:creationId xmlns:a16="http://schemas.microsoft.com/office/drawing/2014/main" id="{530C50AF-AC0E-DF2C-3C49-EC0447CFA3AD}"/>
              </a:ext>
            </a:extLst>
          </p:cNvPr>
          <p:cNvSpPr/>
          <p:nvPr/>
        </p:nvSpPr>
        <p:spPr>
          <a:xfrm>
            <a:off x="6585068" y="2919525"/>
            <a:ext cx="1747625" cy="754801"/>
          </a:xfrm>
          <a:prstGeom prst="rect">
            <a:avLst/>
          </a:prstGeom>
          <a:noFill/>
          <a:ln w="19050" cap="flat" cmpd="sng">
            <a:solidFill>
              <a:schemeClr val="accent4"/>
            </a:solidFill>
            <a:prstDash val="solid"/>
            <a:round/>
            <a:headEnd type="none" w="sm" len="sm"/>
            <a:tailEnd type="none" w="sm" len="sm"/>
          </a:ln>
        </p:spPr>
        <p:txBody>
          <a:bodyPr spcFirstLastPara="1" wrap="square" lIns="640075" tIns="91425" rIns="137150" bIns="91425" anchor="ctr" anchorCtr="0">
            <a:noAutofit/>
          </a:bodyPr>
          <a:lstStyle/>
          <a:p>
            <a:pPr marL="0" lvl="0" indent="0" algn="r" rtl="0">
              <a:spcBef>
                <a:spcPts val="0"/>
              </a:spcBef>
              <a:spcAft>
                <a:spcPts val="0"/>
              </a:spcAft>
              <a:buNone/>
            </a:pPr>
            <a:r>
              <a:rPr lang="en-IN" dirty="0">
                <a:solidFill>
                  <a:srgbClr val="7030A0"/>
                </a:solidFill>
                <a:latin typeface="Raleway"/>
                <a:ea typeface="Raleway"/>
                <a:cs typeface="Raleway"/>
                <a:sym typeface="Raleway"/>
              </a:rPr>
              <a:t>Horn = ‘,’</a:t>
            </a:r>
            <a:endParaRPr dirty="0">
              <a:solidFill>
                <a:srgbClr val="7030A0"/>
              </a:solidFill>
              <a:latin typeface="Raleway"/>
              <a:ea typeface="Raleway"/>
              <a:cs typeface="Raleway"/>
              <a:sym typeface="Raleway"/>
            </a:endParaRPr>
          </a:p>
        </p:txBody>
      </p:sp>
      <p:sp>
        <p:nvSpPr>
          <p:cNvPr id="42" name="Google Shape;2542;p36">
            <a:extLst>
              <a:ext uri="{FF2B5EF4-FFF2-40B4-BE49-F238E27FC236}">
                <a16:creationId xmlns:a16="http://schemas.microsoft.com/office/drawing/2014/main" id="{22BB8F27-CB52-D392-076C-86C7AE1D97B6}"/>
              </a:ext>
            </a:extLst>
          </p:cNvPr>
          <p:cNvSpPr/>
          <p:nvPr/>
        </p:nvSpPr>
        <p:spPr>
          <a:xfrm>
            <a:off x="6585068" y="3899657"/>
            <a:ext cx="1747625" cy="765787"/>
          </a:xfrm>
          <a:prstGeom prst="rect">
            <a:avLst/>
          </a:prstGeom>
          <a:noFill/>
          <a:ln w="19050" cap="flat" cmpd="sng">
            <a:solidFill>
              <a:schemeClr val="accent1"/>
            </a:solidFill>
            <a:prstDash val="solid"/>
            <a:round/>
            <a:headEnd type="none" w="sm" len="sm"/>
            <a:tailEnd type="none" w="sm" len="sm"/>
          </a:ln>
        </p:spPr>
        <p:txBody>
          <a:bodyPr spcFirstLastPara="1" wrap="square" lIns="640075" tIns="91425" rIns="137150" bIns="91425" anchor="ctr" anchorCtr="0">
            <a:noAutofit/>
          </a:bodyPr>
          <a:lstStyle/>
          <a:p>
            <a:pPr marL="0" lvl="0" indent="0" algn="r" rtl="0">
              <a:spcBef>
                <a:spcPts val="0"/>
              </a:spcBef>
              <a:spcAft>
                <a:spcPts val="0"/>
              </a:spcAft>
              <a:buNone/>
            </a:pPr>
            <a:r>
              <a:rPr lang="en-IN" dirty="0">
                <a:solidFill>
                  <a:srgbClr val="7030A0"/>
                </a:solidFill>
                <a:latin typeface="Raleway"/>
                <a:ea typeface="Raleway"/>
                <a:cs typeface="Raleway"/>
                <a:sym typeface="Raleway"/>
              </a:rPr>
              <a:t>Dim = ‘(‘</a:t>
            </a:r>
            <a:endParaRPr dirty="0">
              <a:solidFill>
                <a:srgbClr val="7030A0"/>
              </a:solidFill>
              <a:latin typeface="Raleway"/>
              <a:ea typeface="Raleway"/>
              <a:cs typeface="Raleway"/>
              <a:sym typeface="Raleway"/>
            </a:endParaRPr>
          </a:p>
        </p:txBody>
      </p:sp>
      <p:pic>
        <p:nvPicPr>
          <p:cNvPr id="3" name="Picture 2">
            <a:extLst>
              <a:ext uri="{FF2B5EF4-FFF2-40B4-BE49-F238E27FC236}">
                <a16:creationId xmlns:a16="http://schemas.microsoft.com/office/drawing/2014/main" id="{5458B0A6-B0D2-189A-EA7C-3E18793A4221}"/>
              </a:ext>
            </a:extLst>
          </p:cNvPr>
          <p:cNvPicPr>
            <a:picLocks noChangeAspect="1"/>
          </p:cNvPicPr>
          <p:nvPr/>
        </p:nvPicPr>
        <p:blipFill>
          <a:blip r:embed="rId7"/>
          <a:stretch>
            <a:fillRect/>
          </a:stretch>
        </p:blipFill>
        <p:spPr>
          <a:xfrm>
            <a:off x="1052900" y="2142319"/>
            <a:ext cx="1231461" cy="13390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7;p17">
            <a:extLst>
              <a:ext uri="{FF2B5EF4-FFF2-40B4-BE49-F238E27FC236}">
                <a16:creationId xmlns:a16="http://schemas.microsoft.com/office/drawing/2014/main" id="{79FC2D58-1D5F-3741-CEB5-829B5E1DC396}"/>
              </a:ext>
            </a:extLst>
          </p:cNvPr>
          <p:cNvPicPr preferRelativeResize="0"/>
          <p:nvPr/>
        </p:nvPicPr>
        <p:blipFill>
          <a:blip r:embed="rId2">
            <a:alphaModFix amt="73000"/>
          </a:blip>
          <a:stretch>
            <a:fillRect/>
          </a:stretch>
        </p:blipFill>
        <p:spPr>
          <a:xfrm rot="10800000">
            <a:off x="3526296" y="613623"/>
            <a:ext cx="1990510" cy="477350"/>
          </a:xfrm>
          <a:prstGeom prst="rect">
            <a:avLst/>
          </a:prstGeom>
          <a:noFill/>
          <a:ln>
            <a:noFill/>
          </a:ln>
        </p:spPr>
      </p:pic>
      <p:sp>
        <p:nvSpPr>
          <p:cNvPr id="7" name="Title 2">
            <a:extLst>
              <a:ext uri="{FF2B5EF4-FFF2-40B4-BE49-F238E27FC236}">
                <a16:creationId xmlns:a16="http://schemas.microsoft.com/office/drawing/2014/main" id="{74F4C1F2-22F1-60B7-092F-C3B4776F5845}"/>
              </a:ext>
            </a:extLst>
          </p:cNvPr>
          <p:cNvSpPr txBox="1">
            <a:spLocks/>
          </p:cNvSpPr>
          <p:nvPr/>
        </p:nvSpPr>
        <p:spPr>
          <a:xfrm>
            <a:off x="406751" y="613623"/>
            <a:ext cx="8229600" cy="31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1pPr>
            <a:lvl2pPr marR="0" lvl="1"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2pPr>
            <a:lvl3pPr marR="0" lvl="2"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3pPr>
            <a:lvl4pPr marR="0" lvl="3"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4pPr>
            <a:lvl5pPr marR="0" lvl="4"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5pPr>
            <a:lvl6pPr marR="0" lvl="5"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6pPr>
            <a:lvl7pPr marR="0" lvl="6"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7pPr>
            <a:lvl8pPr marR="0" lvl="7"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8pPr>
            <a:lvl9pPr marR="0" lvl="8"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9pPr>
          </a:lstStyle>
          <a:p>
            <a:r>
              <a:rPr lang="en-US" dirty="0"/>
              <a:t>Applications</a:t>
            </a:r>
            <a:endParaRPr lang="en-IN" dirty="0"/>
          </a:p>
        </p:txBody>
      </p:sp>
      <p:sp>
        <p:nvSpPr>
          <p:cNvPr id="8" name="Subtitle 2">
            <a:extLst>
              <a:ext uri="{FF2B5EF4-FFF2-40B4-BE49-F238E27FC236}">
                <a16:creationId xmlns:a16="http://schemas.microsoft.com/office/drawing/2014/main" id="{04A70733-D4BB-C1A6-15CC-C86D5B41152C}"/>
              </a:ext>
            </a:extLst>
          </p:cNvPr>
          <p:cNvSpPr txBox="1">
            <a:spLocks/>
          </p:cNvSpPr>
          <p:nvPr/>
        </p:nvSpPr>
        <p:spPr>
          <a:xfrm>
            <a:off x="476201" y="1199110"/>
            <a:ext cx="8090700" cy="36389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9E98"/>
              </a:buClr>
              <a:buSzPts val="1100"/>
              <a:buFont typeface="Hind Vadodara Light"/>
              <a:buChar char="●"/>
              <a:defRPr sz="1800" b="0" i="0" u="none" strike="noStrike" cap="none">
                <a:solidFill>
                  <a:schemeClr val="dk1"/>
                </a:solidFill>
                <a:latin typeface="Raleway"/>
                <a:ea typeface="Raleway"/>
                <a:cs typeface="Raleway"/>
                <a:sym typeface="Raleway"/>
              </a:defRPr>
            </a:lvl1pPr>
            <a:lvl2pPr marL="914400" marR="0" lvl="1" indent="-317500" algn="l" rtl="0">
              <a:lnSpc>
                <a:spcPct val="115000"/>
              </a:lnSpc>
              <a:spcBef>
                <a:spcPts val="0"/>
              </a:spcBef>
              <a:spcAft>
                <a:spcPts val="0"/>
              </a:spcAft>
              <a:buClr>
                <a:srgbClr val="534844"/>
              </a:buClr>
              <a:buSzPts val="1100"/>
              <a:buFont typeface="Hind Vadodara Light"/>
              <a:buChar char="○"/>
              <a:defRPr sz="1400" b="0" i="0" u="none" strike="noStrike" cap="none">
                <a:solidFill>
                  <a:schemeClr val="dk1"/>
                </a:solidFill>
                <a:latin typeface="Raleway"/>
                <a:ea typeface="Raleway"/>
                <a:cs typeface="Raleway"/>
                <a:sym typeface="Raleway"/>
              </a:defRPr>
            </a:lvl2pPr>
            <a:lvl3pPr marL="1371600" marR="0" lvl="2" indent="-304800" algn="l" rtl="0">
              <a:lnSpc>
                <a:spcPct val="115000"/>
              </a:lnSpc>
              <a:spcBef>
                <a:spcPts val="0"/>
              </a:spcBef>
              <a:spcAft>
                <a:spcPts val="0"/>
              </a:spcAft>
              <a:buClr>
                <a:srgbClr val="534844"/>
              </a:buClr>
              <a:buSzPts val="1100"/>
              <a:buFont typeface="Hind Vadodara Light"/>
              <a:buChar char="■"/>
              <a:defRPr sz="10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0"/>
              </a:spcBef>
              <a:spcAft>
                <a:spcPts val="0"/>
              </a:spcAft>
              <a:buClr>
                <a:srgbClr val="534844"/>
              </a:buClr>
              <a:buSzPts val="1100"/>
              <a:buFont typeface="Hind Vadodara Light"/>
              <a:buChar char="●"/>
              <a:defRPr sz="10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0"/>
              </a:spcBef>
              <a:spcAft>
                <a:spcPts val="0"/>
              </a:spcAft>
              <a:buClr>
                <a:srgbClr val="534844"/>
              </a:buClr>
              <a:buSzPts val="1100"/>
              <a:buFont typeface="Hind Vadodara Light"/>
              <a:buChar char="○"/>
              <a:defRPr sz="10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0"/>
              </a:spcBef>
              <a:spcAft>
                <a:spcPts val="0"/>
              </a:spcAft>
              <a:buClr>
                <a:srgbClr val="534844"/>
              </a:buClr>
              <a:buSzPts val="1100"/>
              <a:buFont typeface="Hind Vadodara Light"/>
              <a:buChar char="■"/>
              <a:defRPr sz="10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0"/>
              </a:spcBef>
              <a:spcAft>
                <a:spcPts val="0"/>
              </a:spcAft>
              <a:buClr>
                <a:srgbClr val="534844"/>
              </a:buClr>
              <a:buSzPts val="1100"/>
              <a:buFont typeface="Hind Vadodara Light"/>
              <a:buChar char="●"/>
              <a:defRPr sz="10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0"/>
              </a:spcBef>
              <a:spcAft>
                <a:spcPts val="0"/>
              </a:spcAft>
              <a:buClr>
                <a:srgbClr val="534844"/>
              </a:buClr>
              <a:buSzPts val="1100"/>
              <a:buFont typeface="Hind Vadodara Light"/>
              <a:buChar char="○"/>
              <a:defRPr sz="10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0"/>
              </a:spcBef>
              <a:spcAft>
                <a:spcPts val="0"/>
              </a:spcAft>
              <a:buClr>
                <a:srgbClr val="534844"/>
              </a:buClr>
              <a:buSzPts val="1100"/>
              <a:buFont typeface="Hind Vadodara Light"/>
              <a:buChar char="■"/>
              <a:defRPr sz="1000" b="0" i="0" u="none" strike="noStrike" cap="none">
                <a:solidFill>
                  <a:schemeClr val="dk1"/>
                </a:solidFill>
                <a:latin typeface="Hind Vadodara Light"/>
                <a:ea typeface="Hind Vadodara Light"/>
                <a:cs typeface="Hind Vadodara Light"/>
                <a:sym typeface="Hind Vadodara Light"/>
              </a:defRPr>
            </a:lvl9pPr>
          </a:lstStyle>
          <a:p>
            <a:pPr marL="342900">
              <a:lnSpc>
                <a:spcPct val="107000"/>
              </a:lnSpc>
            </a:pPr>
            <a:r>
              <a:rPr lang="en-IN">
                <a:latin typeface="Raleway" pitchFamily="2" charset="0"/>
                <a:ea typeface="Calibri" panose="020F0502020204030204" pitchFamily="34" charset="0"/>
                <a:cs typeface="Times New Roman" panose="02020603050405020304" pitchFamily="18" charset="0"/>
              </a:rPr>
              <a:t>Basic applications of robots utilizing voice recognition are to support people with disability, executing present commands etc.</a:t>
            </a:r>
          </a:p>
          <a:p>
            <a:pPr marL="342900">
              <a:lnSpc>
                <a:spcPct val="107000"/>
              </a:lnSpc>
            </a:pPr>
            <a:endParaRPr lang="en-IN">
              <a:latin typeface="Raleway" pitchFamily="2" charset="0"/>
              <a:ea typeface="Calibri" panose="020F0502020204030204" pitchFamily="34" charset="0"/>
              <a:cs typeface="Times New Roman" panose="02020603050405020304" pitchFamily="18" charset="0"/>
            </a:endParaRPr>
          </a:p>
          <a:p>
            <a:pPr marL="342900">
              <a:lnSpc>
                <a:spcPct val="107000"/>
              </a:lnSpc>
            </a:pPr>
            <a:r>
              <a:rPr lang="en-US">
                <a:latin typeface="Raleway" pitchFamily="2" charset="0"/>
                <a:ea typeface="Calibri" panose="020F0502020204030204" pitchFamily="34" charset="0"/>
                <a:cs typeface="Times New Roman" panose="02020603050405020304" pitchFamily="18" charset="0"/>
              </a:rPr>
              <a:t>In agriculture for farming purposes by connecting the appropriate instruments to it. The robot can move right based on our commands, allowing us to perform some agricultural tasks entirely from a computer.</a:t>
            </a:r>
          </a:p>
          <a:p>
            <a:pPr marL="342900">
              <a:lnSpc>
                <a:spcPct val="107000"/>
              </a:lnSpc>
            </a:pPr>
            <a:endParaRPr lang="en-IN">
              <a:latin typeface="Raleway" pitchFamily="2" charset="0"/>
              <a:ea typeface="Calibri" panose="020F0502020204030204" pitchFamily="34" charset="0"/>
              <a:cs typeface="Times New Roman" panose="02020603050405020304" pitchFamily="18" charset="0"/>
            </a:endParaRPr>
          </a:p>
          <a:p>
            <a:pPr marL="342900">
              <a:lnSpc>
                <a:spcPct val="107000"/>
              </a:lnSpc>
            </a:pPr>
            <a:r>
              <a:rPr lang="en-IN">
                <a:latin typeface="Raleway" pitchFamily="2" charset="0"/>
                <a:ea typeface="Calibri" panose="020F0502020204030204" pitchFamily="34" charset="0"/>
                <a:cs typeface="Times New Roman" panose="02020603050405020304" pitchFamily="18" charset="0"/>
              </a:rPr>
              <a:t>On board digital assistants for automobiles.</a:t>
            </a:r>
          </a:p>
          <a:p>
            <a:pPr marL="342900">
              <a:lnSpc>
                <a:spcPct val="107000"/>
              </a:lnSpc>
            </a:pPr>
            <a:endParaRPr lang="en-IN">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07592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0EA7851-4FC4-A900-6BF0-282FFD2C3489}"/>
              </a:ext>
            </a:extLst>
          </p:cNvPr>
          <p:cNvSpPr>
            <a:spLocks noGrp="1"/>
          </p:cNvSpPr>
          <p:nvPr>
            <p:ph type="subTitle" idx="1"/>
          </p:nvPr>
        </p:nvSpPr>
        <p:spPr>
          <a:xfrm>
            <a:off x="526650" y="826115"/>
            <a:ext cx="8090700" cy="4130564"/>
          </a:xfrm>
        </p:spPr>
        <p:txBody>
          <a:bodyPr/>
          <a:lstStyle/>
          <a:p>
            <a:pPr marL="342900">
              <a:lnSpc>
                <a:spcPct val="107000"/>
              </a:lnSpc>
            </a:pPr>
            <a:r>
              <a:rPr lang="en-IN" dirty="0">
                <a:effectLst/>
                <a:latin typeface="Raleway" pitchFamily="2" charset="0"/>
                <a:ea typeface="Calibri" panose="020F0502020204030204" pitchFamily="34" charset="0"/>
                <a:cs typeface="Times New Roman" panose="02020603050405020304" pitchFamily="18" charset="0"/>
              </a:rPr>
              <a:t>Surveillance applications to send live feed from camera and track down an object.</a:t>
            </a:r>
          </a:p>
          <a:p>
            <a:pPr marL="342900">
              <a:lnSpc>
                <a:spcPct val="107000"/>
              </a:lnSpc>
            </a:pPr>
            <a:endParaRPr lang="en-IN" dirty="0">
              <a:effectLst/>
              <a:latin typeface="Raleway" pitchFamily="2" charset="0"/>
              <a:ea typeface="Calibri" panose="020F0502020204030204" pitchFamily="34" charset="0"/>
              <a:cs typeface="Times New Roman" panose="02020603050405020304" pitchFamily="18" charset="0"/>
            </a:endParaRPr>
          </a:p>
          <a:p>
            <a:pPr marL="342900">
              <a:lnSpc>
                <a:spcPct val="107000"/>
              </a:lnSpc>
            </a:pPr>
            <a:r>
              <a:rPr lang="en-IN" dirty="0">
                <a:effectLst/>
                <a:latin typeface="Raleway" pitchFamily="2" charset="0"/>
                <a:ea typeface="Calibri" panose="020F0502020204030204" pitchFamily="34" charset="0"/>
                <a:cs typeface="Times New Roman" panose="02020603050405020304" pitchFamily="18" charset="0"/>
              </a:rPr>
              <a:t>Important application in Industrial Robots </a:t>
            </a:r>
            <a:r>
              <a:rPr lang="en-IN" dirty="0">
                <a:solidFill>
                  <a:srgbClr val="444444"/>
                </a:solidFill>
                <a:effectLst/>
                <a:latin typeface="Raleway" pitchFamily="2" charset="0"/>
                <a:ea typeface="Calibri" panose="020F0502020204030204" pitchFamily="34" charset="0"/>
                <a:cs typeface="Times New Roman" panose="02020603050405020304" pitchFamily="18" charset="0"/>
              </a:rPr>
              <a:t>where user can control the robotic vehicle via voice commands</a:t>
            </a:r>
            <a:r>
              <a:rPr lang="en-IN" dirty="0">
                <a:effectLst/>
                <a:latin typeface="Raleway" pitchFamily="2" charset="0"/>
                <a:ea typeface="Calibri" panose="020F0502020204030204" pitchFamily="34" charset="0"/>
                <a:cs typeface="Times New Roman" panose="02020603050405020304" pitchFamily="18" charset="0"/>
              </a:rPr>
              <a:t>.</a:t>
            </a:r>
          </a:p>
          <a:p>
            <a:pPr marL="342900">
              <a:lnSpc>
                <a:spcPct val="107000"/>
              </a:lnSpc>
            </a:pPr>
            <a:endParaRPr lang="en-IN" dirty="0">
              <a:latin typeface="Raleway" pitchFamily="2" charset="0"/>
              <a:ea typeface="Calibri" panose="020F0502020204030204" pitchFamily="34" charset="0"/>
              <a:cs typeface="Times New Roman" panose="02020603050405020304" pitchFamily="18" charset="0"/>
            </a:endParaRPr>
          </a:p>
          <a:p>
            <a:pPr marL="342900">
              <a:lnSpc>
                <a:spcPct val="107000"/>
              </a:lnSpc>
            </a:pPr>
            <a:r>
              <a:rPr lang="en-IN" dirty="0">
                <a:effectLst/>
                <a:latin typeface="Raleway" pitchFamily="2" charset="0"/>
                <a:ea typeface="Calibri" panose="020F0502020204030204" pitchFamily="34" charset="0"/>
                <a:cs typeface="Times New Roman" panose="02020603050405020304" pitchFamily="18" charset="0"/>
              </a:rPr>
              <a:t>Indoor assistive robots which will navigate around to pick up objects from one place and place them at another using speech commands technique.</a:t>
            </a:r>
          </a:p>
          <a:p>
            <a:endParaRPr lang="en-IN" dirty="0"/>
          </a:p>
        </p:txBody>
      </p:sp>
    </p:spTree>
    <p:extLst>
      <p:ext uri="{BB962C8B-B14F-4D97-AF65-F5344CB8AC3E}">
        <p14:creationId xmlns:p14="http://schemas.microsoft.com/office/powerpoint/2010/main" val="2736557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F2D2D0-7466-A851-CE11-5FB2CFF95677}"/>
              </a:ext>
            </a:extLst>
          </p:cNvPr>
          <p:cNvSpPr>
            <a:spLocks noGrp="1"/>
          </p:cNvSpPr>
          <p:nvPr>
            <p:ph type="subTitle" idx="1"/>
          </p:nvPr>
        </p:nvSpPr>
        <p:spPr>
          <a:xfrm>
            <a:off x="526650" y="1147730"/>
            <a:ext cx="8090700" cy="3626069"/>
          </a:xfrm>
        </p:spPr>
        <p:txBody>
          <a:bodyPr/>
          <a:lstStyle/>
          <a:p>
            <a:pPr marL="342900">
              <a:lnSpc>
                <a:spcPct val="107000"/>
              </a:lnSpc>
            </a:pPr>
            <a:r>
              <a:rPr lang="en-US" sz="1400" dirty="0">
                <a:effectLst/>
                <a:latin typeface="Raleway" pitchFamily="2" charset="0"/>
                <a:ea typeface="Calibri" panose="020F0502020204030204" pitchFamily="34" charset="0"/>
                <a:cs typeface="Times New Roman" panose="02020603050405020304" pitchFamily="18" charset="0"/>
              </a:rPr>
              <a:t>By attaching a bomb detector to the robot, we can use our personal computer to send it anywhere—to a battle field, a forest, a coal mine. The sensor can detect the bomb and send the information.</a:t>
            </a:r>
          </a:p>
          <a:p>
            <a:pPr marL="342900">
              <a:lnSpc>
                <a:spcPct val="107000"/>
              </a:lnSpc>
            </a:pPr>
            <a:endParaRPr lang="en-IN" sz="1400" dirty="0">
              <a:effectLst/>
              <a:latin typeface="Raleway" pitchFamily="2" charset="0"/>
              <a:ea typeface="Calibri" panose="020F0502020204030204" pitchFamily="34" charset="0"/>
              <a:cs typeface="Times New Roman" panose="02020603050405020304" pitchFamily="18" charset="0"/>
            </a:endParaRPr>
          </a:p>
          <a:p>
            <a:pPr marL="342900">
              <a:lnSpc>
                <a:spcPct val="107000"/>
              </a:lnSpc>
            </a:pPr>
            <a:r>
              <a:rPr lang="en-US" sz="1400" dirty="0">
                <a:effectLst/>
                <a:latin typeface="Raleway" pitchFamily="2" charset="0"/>
                <a:ea typeface="Calibri" panose="020F0502020204030204" pitchFamily="34" charset="0"/>
                <a:cs typeface="Times New Roman" panose="02020603050405020304" pitchFamily="18" charset="0"/>
              </a:rPr>
              <a:t>Instead of sending a human to a risky area and having them deal with difficulties there, we can send a robot there instead, and the sensor will identify the temperature, due to a temperature sensor connected to the robot.</a:t>
            </a:r>
          </a:p>
          <a:p>
            <a:pPr marL="342900">
              <a:lnSpc>
                <a:spcPct val="107000"/>
              </a:lnSpc>
            </a:pPr>
            <a:endParaRPr lang="en-IN" sz="1400" dirty="0">
              <a:effectLst/>
              <a:latin typeface="Raleway" pitchFamily="2" charset="0"/>
              <a:ea typeface="Calibri" panose="020F0502020204030204" pitchFamily="34" charset="0"/>
              <a:cs typeface="Times New Roman" panose="02020603050405020304" pitchFamily="18" charset="0"/>
            </a:endParaRPr>
          </a:p>
          <a:p>
            <a:pPr marL="342900">
              <a:lnSpc>
                <a:spcPct val="107000"/>
              </a:lnSpc>
            </a:pPr>
            <a:r>
              <a:rPr lang="en-US" sz="1400" dirty="0">
                <a:effectLst/>
                <a:latin typeface="Raleway" pitchFamily="2" charset="0"/>
                <a:ea typeface="Calibri" panose="020F0502020204030204" pitchFamily="34" charset="0"/>
                <a:cs typeface="Times New Roman" panose="02020603050405020304" pitchFamily="18" charset="0"/>
              </a:rPr>
              <a:t>We can obtain information about the concentration of gases or smoke by connecting a smoke sensor to the robot in coal mines, dangerous zones, etc.</a:t>
            </a:r>
          </a:p>
          <a:p>
            <a:pPr marL="342900">
              <a:lnSpc>
                <a:spcPct val="107000"/>
              </a:lnSpc>
            </a:pPr>
            <a:endParaRPr lang="en-IN" sz="1400" dirty="0">
              <a:effectLst/>
              <a:latin typeface="Raleway" pitchFamily="2" charset="0"/>
              <a:ea typeface="Calibri" panose="020F0502020204030204" pitchFamily="34" charset="0"/>
              <a:cs typeface="Times New Roman" panose="02020603050405020304" pitchFamily="18" charset="0"/>
            </a:endParaRPr>
          </a:p>
          <a:p>
            <a:pPr marL="342900">
              <a:lnSpc>
                <a:spcPct val="107000"/>
              </a:lnSpc>
              <a:spcAft>
                <a:spcPts val="800"/>
              </a:spcAft>
            </a:pPr>
            <a:r>
              <a:rPr lang="en-IN" sz="1400" dirty="0">
                <a:effectLst/>
                <a:latin typeface="Raleway" pitchFamily="2" charset="0"/>
                <a:ea typeface="Calibri" panose="020F0502020204030204" pitchFamily="34" charset="0"/>
                <a:cs typeface="Times New Roman" panose="02020603050405020304" pitchFamily="18" charset="0"/>
              </a:rPr>
              <a:t>It can be used for home security and military purposes where the commands can be given to robot without involving human risk by increasing the range and by installing cameras.</a:t>
            </a:r>
          </a:p>
          <a:p>
            <a:endParaRPr lang="en-IN" dirty="0"/>
          </a:p>
        </p:txBody>
      </p:sp>
      <p:pic>
        <p:nvPicPr>
          <p:cNvPr id="4" name="Google Shape;537;p17">
            <a:extLst>
              <a:ext uri="{FF2B5EF4-FFF2-40B4-BE49-F238E27FC236}">
                <a16:creationId xmlns:a16="http://schemas.microsoft.com/office/drawing/2014/main" id="{79FC2D58-1D5F-3741-CEB5-829B5E1DC396}"/>
              </a:ext>
            </a:extLst>
          </p:cNvPr>
          <p:cNvPicPr preferRelativeResize="0"/>
          <p:nvPr/>
        </p:nvPicPr>
        <p:blipFill>
          <a:blip r:embed="rId2">
            <a:alphaModFix amt="73000"/>
          </a:blip>
          <a:stretch>
            <a:fillRect/>
          </a:stretch>
        </p:blipFill>
        <p:spPr>
          <a:xfrm rot="10800000">
            <a:off x="3526296" y="613623"/>
            <a:ext cx="1990510" cy="477350"/>
          </a:xfrm>
          <a:prstGeom prst="rect">
            <a:avLst/>
          </a:prstGeom>
          <a:noFill/>
          <a:ln>
            <a:noFill/>
          </a:ln>
        </p:spPr>
      </p:pic>
      <p:sp>
        <p:nvSpPr>
          <p:cNvPr id="7" name="Title 2">
            <a:extLst>
              <a:ext uri="{FF2B5EF4-FFF2-40B4-BE49-F238E27FC236}">
                <a16:creationId xmlns:a16="http://schemas.microsoft.com/office/drawing/2014/main" id="{74F4C1F2-22F1-60B7-092F-C3B4776F5845}"/>
              </a:ext>
            </a:extLst>
          </p:cNvPr>
          <p:cNvSpPr txBox="1">
            <a:spLocks/>
          </p:cNvSpPr>
          <p:nvPr/>
        </p:nvSpPr>
        <p:spPr>
          <a:xfrm>
            <a:off x="406751" y="633474"/>
            <a:ext cx="8229600" cy="31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1pPr>
            <a:lvl2pPr marR="0" lvl="1"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2pPr>
            <a:lvl3pPr marR="0" lvl="2"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3pPr>
            <a:lvl4pPr marR="0" lvl="3"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4pPr>
            <a:lvl5pPr marR="0" lvl="4"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5pPr>
            <a:lvl6pPr marR="0" lvl="5"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6pPr>
            <a:lvl7pPr marR="0" lvl="6"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7pPr>
            <a:lvl8pPr marR="0" lvl="7"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8pPr>
            <a:lvl9pPr marR="0" lvl="8" algn="ctr" rtl="0">
              <a:lnSpc>
                <a:spcPct val="100000"/>
              </a:lnSpc>
              <a:spcBef>
                <a:spcPts val="0"/>
              </a:spcBef>
              <a:spcAft>
                <a:spcPts val="0"/>
              </a:spcAft>
              <a:buClr>
                <a:schemeClr val="dk1"/>
              </a:buClr>
              <a:buSzPts val="2400"/>
              <a:buFont typeface="Teko Light"/>
              <a:buNone/>
              <a:defRPr sz="2900" b="1" i="0" u="none" strike="noStrike" cap="none">
                <a:solidFill>
                  <a:schemeClr val="accent3"/>
                </a:solidFill>
                <a:latin typeface="Caveat Brush"/>
                <a:ea typeface="Caveat Brush"/>
                <a:cs typeface="Caveat Brush"/>
                <a:sym typeface="Caveat Brush"/>
              </a:defRPr>
            </a:lvl9pPr>
          </a:lstStyle>
          <a:p>
            <a:r>
              <a:rPr lang="en-US"/>
              <a:t>Future Scope</a:t>
            </a:r>
            <a:endParaRPr lang="en-IN" dirty="0"/>
          </a:p>
        </p:txBody>
      </p:sp>
    </p:spTree>
    <p:extLst>
      <p:ext uri="{BB962C8B-B14F-4D97-AF65-F5344CB8AC3E}">
        <p14:creationId xmlns:p14="http://schemas.microsoft.com/office/powerpoint/2010/main" val="1275654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2980-037C-9BA2-EA7F-94AB6731C0E2}"/>
              </a:ext>
            </a:extLst>
          </p:cNvPr>
          <p:cNvSpPr>
            <a:spLocks noGrp="1"/>
          </p:cNvSpPr>
          <p:nvPr>
            <p:ph type="title"/>
          </p:nvPr>
        </p:nvSpPr>
        <p:spPr>
          <a:xfrm>
            <a:off x="187377" y="713720"/>
            <a:ext cx="8229600" cy="313500"/>
          </a:xfrm>
        </p:spPr>
        <p:txBody>
          <a:bodyPr/>
          <a:lstStyle/>
          <a:p>
            <a:r>
              <a:rPr lang="en-IN" dirty="0"/>
              <a:t>OUTPUT</a:t>
            </a:r>
          </a:p>
        </p:txBody>
      </p:sp>
      <p:pic>
        <p:nvPicPr>
          <p:cNvPr id="5" name="Picture 4">
            <a:extLst>
              <a:ext uri="{FF2B5EF4-FFF2-40B4-BE49-F238E27FC236}">
                <a16:creationId xmlns:a16="http://schemas.microsoft.com/office/drawing/2014/main" id="{72CE6A2D-1CBF-9082-E24F-3025EFAC9F00}"/>
              </a:ext>
            </a:extLst>
          </p:cNvPr>
          <p:cNvPicPr>
            <a:picLocks noChangeAspect="1"/>
          </p:cNvPicPr>
          <p:nvPr/>
        </p:nvPicPr>
        <p:blipFill rotWithShape="1">
          <a:blip r:embed="rId2"/>
          <a:srcRect l="5164" t="6198" r="20468"/>
          <a:stretch/>
        </p:blipFill>
        <p:spPr bwMode="auto">
          <a:xfrm>
            <a:off x="1274481" y="1521670"/>
            <a:ext cx="2742565" cy="259461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1AF56E1-FD5E-5581-DA26-DA6767337A5C}"/>
              </a:ext>
            </a:extLst>
          </p:cNvPr>
          <p:cNvPicPr>
            <a:picLocks noChangeAspect="1"/>
          </p:cNvPicPr>
          <p:nvPr/>
        </p:nvPicPr>
        <p:blipFill rotWithShape="1">
          <a:blip r:embed="rId3"/>
          <a:srcRect l="23382" t="9978"/>
          <a:stretch/>
        </p:blipFill>
        <p:spPr bwMode="auto">
          <a:xfrm>
            <a:off x="5126956" y="1673117"/>
            <a:ext cx="2600325" cy="22917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13979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9"/>
        <p:cNvGrpSpPr/>
        <p:nvPr/>
      </p:nvGrpSpPr>
      <p:grpSpPr>
        <a:xfrm>
          <a:off x="0" y="0"/>
          <a:ext cx="0" cy="0"/>
          <a:chOff x="0" y="0"/>
          <a:chExt cx="0" cy="0"/>
        </a:xfrm>
      </p:grpSpPr>
      <p:sp>
        <p:nvSpPr>
          <p:cNvPr id="421" name="Google Shape;421;p14"/>
          <p:cNvSpPr txBox="1">
            <a:spLocks noGrp="1"/>
          </p:cNvSpPr>
          <p:nvPr>
            <p:ph type="title"/>
          </p:nvPr>
        </p:nvSpPr>
        <p:spPr>
          <a:xfrm>
            <a:off x="1615440" y="681445"/>
            <a:ext cx="4206240" cy="313500"/>
          </a:xfrm>
          <a:prstGeom prst="rect">
            <a:avLst/>
          </a:prstGeom>
        </p:spPr>
        <p:txBody>
          <a:bodyPr spcFirstLastPara="1" wrap="square" lIns="91425" tIns="91425" rIns="91425" bIns="91425" anchor="ctr" anchorCtr="0">
            <a:noAutofit/>
          </a:bodyPr>
          <a:lstStyle/>
          <a:p>
            <a:r>
              <a:rPr lang="en-US" sz="4000" b="0" dirty="0"/>
              <a:t>Project Topic</a:t>
            </a:r>
            <a:endParaRPr lang="en-US" sz="4000" dirty="0"/>
          </a:p>
        </p:txBody>
      </p:sp>
      <p:sp>
        <p:nvSpPr>
          <p:cNvPr id="3" name="Subtitle 2">
            <a:extLst>
              <a:ext uri="{FF2B5EF4-FFF2-40B4-BE49-F238E27FC236}">
                <a16:creationId xmlns:a16="http://schemas.microsoft.com/office/drawing/2014/main" id="{9F3DEF85-BA0F-F746-F725-8A0AEC564DBB}"/>
              </a:ext>
            </a:extLst>
          </p:cNvPr>
          <p:cNvSpPr>
            <a:spLocks noGrp="1"/>
          </p:cNvSpPr>
          <p:nvPr>
            <p:ph type="subTitle" idx="1"/>
          </p:nvPr>
        </p:nvSpPr>
        <p:spPr>
          <a:xfrm>
            <a:off x="153270" y="1518240"/>
            <a:ext cx="4128300" cy="2366100"/>
          </a:xfrm>
        </p:spPr>
        <p:txBody>
          <a:bodyPr/>
          <a:lstStyle/>
          <a:p>
            <a:pPr marL="114300" indent="0" algn="ctr">
              <a:buNone/>
            </a:pPr>
            <a:r>
              <a:rPr lang="en-US" sz="2400" dirty="0">
                <a:solidFill>
                  <a:srgbClr val="00B050"/>
                </a:solidFill>
                <a:latin typeface="Caveat Brush"/>
              </a:rPr>
              <a:t>BLUETOOTH / VOICE  CONTROL </a:t>
            </a:r>
            <a:endParaRPr lang="en-US" dirty="0"/>
          </a:p>
          <a:p>
            <a:pPr marL="114300" indent="0" algn="ctr">
              <a:lnSpc>
                <a:spcPct val="114999"/>
              </a:lnSpc>
              <a:buNone/>
            </a:pPr>
            <a:r>
              <a:rPr lang="en-US" sz="2400" dirty="0">
                <a:solidFill>
                  <a:srgbClr val="00B050"/>
                </a:solidFill>
                <a:latin typeface="Caveat Brush"/>
              </a:rPr>
              <a:t> OBSTACLE AVOIDING ROBOT</a:t>
            </a:r>
          </a:p>
          <a:p>
            <a:pPr marL="114300" indent="0" algn="ctr">
              <a:lnSpc>
                <a:spcPct val="114999"/>
              </a:lnSpc>
              <a:buNone/>
            </a:pPr>
            <a:r>
              <a:rPr lang="en-US" sz="2400" dirty="0">
                <a:solidFill>
                  <a:srgbClr val="00B050"/>
                </a:solidFill>
                <a:latin typeface="Caveat Brush"/>
              </a:rPr>
              <a:t>WITH AURDINO</a:t>
            </a:r>
            <a:endParaRPr lang="en-US" dirty="0"/>
          </a:p>
        </p:txBody>
      </p:sp>
      <p:pic>
        <p:nvPicPr>
          <p:cNvPr id="4" name="Picture 4" descr="A picture containing ground, outdoor, grass&#10;&#10;Description automatically generated">
            <a:extLst>
              <a:ext uri="{FF2B5EF4-FFF2-40B4-BE49-F238E27FC236}">
                <a16:creationId xmlns:a16="http://schemas.microsoft.com/office/drawing/2014/main" id="{071BF2C0-6449-EB30-58C3-DF2115B18FFD}"/>
              </a:ext>
            </a:extLst>
          </p:cNvPr>
          <p:cNvPicPr>
            <a:picLocks noChangeAspect="1"/>
          </p:cNvPicPr>
          <p:nvPr/>
        </p:nvPicPr>
        <p:blipFill>
          <a:blip r:embed="rId3"/>
          <a:stretch>
            <a:fillRect/>
          </a:stretch>
        </p:blipFill>
        <p:spPr>
          <a:xfrm>
            <a:off x="4282440" y="1829018"/>
            <a:ext cx="2743200" cy="18055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320820-FBBD-2499-888B-A9A86F4933E2}"/>
              </a:ext>
            </a:extLst>
          </p:cNvPr>
          <p:cNvSpPr>
            <a:spLocks noGrp="1"/>
          </p:cNvSpPr>
          <p:nvPr>
            <p:ph type="subTitle" idx="1"/>
          </p:nvPr>
        </p:nvSpPr>
        <p:spPr>
          <a:xfrm>
            <a:off x="427590" y="1243920"/>
            <a:ext cx="8090700" cy="2777580"/>
          </a:xfrm>
        </p:spPr>
        <p:txBody>
          <a:bodyPr/>
          <a:lstStyle/>
          <a:p>
            <a:pPr marL="114300" indent="0">
              <a:buNone/>
            </a:pPr>
            <a:r>
              <a:rPr lang="en-IN" dirty="0"/>
              <a:t>The main aim of the robot is to scan the voice input  or joystick input and process it for required operation and to do different tasks over specified area by controlling the robotic vehicle via voice command. The voice control technique consists of an Android app which communicates with the robot via Bluetooth module. Additionally, the robot will also have the proficiency to detect the obstacle, stops and avoid the obstacle by choosing different path with the help of Ultrasonic sensor. </a:t>
            </a:r>
            <a:endParaRPr lang="en-US" dirty="0"/>
          </a:p>
          <a:p>
            <a:pPr>
              <a:lnSpc>
                <a:spcPct val="114999"/>
              </a:lnSpc>
            </a:pPr>
            <a:endParaRPr lang="en-US" dirty="0"/>
          </a:p>
        </p:txBody>
      </p:sp>
      <p:sp>
        <p:nvSpPr>
          <p:cNvPr id="3" name="Title 2">
            <a:extLst>
              <a:ext uri="{FF2B5EF4-FFF2-40B4-BE49-F238E27FC236}">
                <a16:creationId xmlns:a16="http://schemas.microsoft.com/office/drawing/2014/main" id="{33782859-EFB7-ED6E-BF02-C108C4FE9C60}"/>
              </a:ext>
            </a:extLst>
          </p:cNvPr>
          <p:cNvSpPr>
            <a:spLocks noGrp="1"/>
          </p:cNvSpPr>
          <p:nvPr>
            <p:ph type="title"/>
          </p:nvPr>
        </p:nvSpPr>
        <p:spPr>
          <a:xfrm>
            <a:off x="83820" y="323430"/>
            <a:ext cx="8229600" cy="313500"/>
          </a:xfrm>
        </p:spPr>
        <p:txBody>
          <a:bodyPr/>
          <a:lstStyle/>
          <a:p>
            <a:r>
              <a:rPr lang="en-US" dirty="0"/>
              <a:t>ABSTRACT</a:t>
            </a:r>
          </a:p>
        </p:txBody>
      </p:sp>
    </p:spTree>
    <p:extLst>
      <p:ext uri="{BB962C8B-B14F-4D97-AF65-F5344CB8AC3E}">
        <p14:creationId xmlns:p14="http://schemas.microsoft.com/office/powerpoint/2010/main" val="260821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p15"/>
          <p:cNvSpPr txBox="1">
            <a:spLocks noGrp="1"/>
          </p:cNvSpPr>
          <p:nvPr>
            <p:ph type="title"/>
          </p:nvPr>
        </p:nvSpPr>
        <p:spPr>
          <a:xfrm>
            <a:off x="321842" y="881371"/>
            <a:ext cx="3645724" cy="31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i="0" dirty="0">
                <a:solidFill>
                  <a:srgbClr val="000000"/>
                </a:solidFill>
                <a:effectLst/>
                <a:latin typeface="Chiller" panose="04020404031007020602" pitchFamily="82" charset="0"/>
              </a:rPr>
              <a:t>Materials Required  {main}:</a:t>
            </a:r>
            <a:r>
              <a:rPr lang="en-US" b="0" i="0" strike="noStrike" dirty="0">
                <a:solidFill>
                  <a:srgbClr val="000000"/>
                </a:solidFill>
                <a:effectLst/>
                <a:latin typeface="Chiller" panose="04020404031007020602" pitchFamily="82" charset="0"/>
              </a:rPr>
              <a:t>  </a:t>
            </a:r>
            <a:r>
              <a:rPr lang="en-US" b="0" i="0" dirty="0">
                <a:solidFill>
                  <a:srgbClr val="000000"/>
                </a:solidFill>
                <a:effectLst/>
                <a:latin typeface="Chiller" panose="04020404031007020602" pitchFamily="82" charset="0"/>
              </a:rPr>
              <a:t>​</a:t>
            </a:r>
            <a:endParaRPr dirty="0">
              <a:latin typeface="Chiller" panose="04020404031007020602" pitchFamily="82" charset="0"/>
            </a:endParaRPr>
          </a:p>
        </p:txBody>
      </p:sp>
      <p:sp>
        <p:nvSpPr>
          <p:cNvPr id="4" name="TextBox 3">
            <a:extLst>
              <a:ext uri="{FF2B5EF4-FFF2-40B4-BE49-F238E27FC236}">
                <a16:creationId xmlns:a16="http://schemas.microsoft.com/office/drawing/2014/main" id="{5C39638B-344F-F714-47DC-E572CE1AAF92}"/>
              </a:ext>
            </a:extLst>
          </p:cNvPr>
          <p:cNvSpPr txBox="1"/>
          <p:nvPr/>
        </p:nvSpPr>
        <p:spPr>
          <a:xfrm>
            <a:off x="488197" y="1604075"/>
            <a:ext cx="3983064" cy="2769989"/>
          </a:xfrm>
          <a:prstGeom prst="rect">
            <a:avLst/>
          </a:prstGeom>
          <a:noFill/>
        </p:spPr>
        <p:txBody>
          <a:bodyPr wrap="square" rtlCol="0">
            <a:spAutoFit/>
          </a:bodyPr>
          <a:lstStyle/>
          <a:p>
            <a:pPr rtl="0" fontAlgn="base"/>
            <a:r>
              <a:rPr lang="en-US" sz="2000" b="0" i="0" u="none" strike="noStrike" dirty="0">
                <a:solidFill>
                  <a:schemeClr val="accent1">
                    <a:lumMod val="25000"/>
                  </a:schemeClr>
                </a:solidFill>
                <a:effectLst/>
                <a:latin typeface="Caveat Brush" pitchFamily="2" charset="0"/>
              </a:rPr>
              <a:t>Arduino UNO </a:t>
            </a:r>
            <a:r>
              <a:rPr lang="en-US" sz="2000" b="0" i="0" dirty="0">
                <a:solidFill>
                  <a:schemeClr val="accent1">
                    <a:lumMod val="25000"/>
                  </a:schemeClr>
                </a:solidFill>
                <a:effectLst/>
                <a:latin typeface="Caveat Brush" pitchFamily="2" charset="0"/>
              </a:rPr>
              <a:t>​</a:t>
            </a:r>
          </a:p>
          <a:p>
            <a:pPr rtl="0" fontAlgn="base"/>
            <a:r>
              <a:rPr lang="en-US" sz="2000" b="0" i="0" u="none" strike="noStrike" dirty="0">
                <a:solidFill>
                  <a:schemeClr val="accent1">
                    <a:lumMod val="25000"/>
                  </a:schemeClr>
                </a:solidFill>
                <a:effectLst/>
                <a:latin typeface="Caveat Brush" pitchFamily="2" charset="0"/>
              </a:rPr>
              <a:t>Ultrasonic Sensor </a:t>
            </a:r>
            <a:r>
              <a:rPr lang="en-US" sz="2000" b="0" i="0" dirty="0">
                <a:solidFill>
                  <a:schemeClr val="accent1">
                    <a:lumMod val="25000"/>
                  </a:schemeClr>
                </a:solidFill>
                <a:effectLst/>
                <a:latin typeface="Caveat Brush" pitchFamily="2" charset="0"/>
              </a:rPr>
              <a:t>​</a:t>
            </a:r>
          </a:p>
          <a:p>
            <a:pPr rtl="0" fontAlgn="base"/>
            <a:r>
              <a:rPr lang="en-US" sz="2000" b="0" i="0" u="none" strike="noStrike" dirty="0">
                <a:solidFill>
                  <a:schemeClr val="accent1">
                    <a:lumMod val="25000"/>
                  </a:schemeClr>
                </a:solidFill>
                <a:effectLst/>
                <a:latin typeface="Caveat Brush" pitchFamily="2" charset="0"/>
              </a:rPr>
              <a:t>L293d Motor Driver Shield </a:t>
            </a:r>
            <a:r>
              <a:rPr lang="en-US" sz="2000" b="0" i="0" dirty="0">
                <a:solidFill>
                  <a:schemeClr val="accent1">
                    <a:lumMod val="25000"/>
                  </a:schemeClr>
                </a:solidFill>
                <a:effectLst/>
                <a:latin typeface="Caveat Brush" pitchFamily="2" charset="0"/>
              </a:rPr>
              <a:t>​</a:t>
            </a:r>
          </a:p>
          <a:p>
            <a:pPr rtl="0" fontAlgn="base"/>
            <a:r>
              <a:rPr lang="en-US" sz="2000" b="0" i="0" u="none" strike="noStrike" dirty="0">
                <a:solidFill>
                  <a:schemeClr val="accent1">
                    <a:lumMod val="25000"/>
                  </a:schemeClr>
                </a:solidFill>
                <a:effectLst/>
                <a:latin typeface="Caveat Brush" pitchFamily="2" charset="0"/>
              </a:rPr>
              <a:t>HC-05 Bluetooth module </a:t>
            </a:r>
            <a:r>
              <a:rPr lang="en-US" sz="2000" b="0" i="0" dirty="0">
                <a:solidFill>
                  <a:schemeClr val="accent1">
                    <a:lumMod val="25000"/>
                  </a:schemeClr>
                </a:solidFill>
                <a:effectLst/>
                <a:latin typeface="Caveat Brush" pitchFamily="2" charset="0"/>
              </a:rPr>
              <a:t>​</a:t>
            </a:r>
          </a:p>
          <a:p>
            <a:pPr rtl="0" fontAlgn="base"/>
            <a:r>
              <a:rPr lang="en-US" sz="2000" b="0" i="0" u="none" strike="noStrike" dirty="0">
                <a:solidFill>
                  <a:schemeClr val="accent1">
                    <a:lumMod val="25000"/>
                  </a:schemeClr>
                </a:solidFill>
                <a:effectLst/>
                <a:latin typeface="Caveat Brush" pitchFamily="2" charset="0"/>
              </a:rPr>
              <a:t>Servo motor </a:t>
            </a:r>
            <a:r>
              <a:rPr lang="en-US" sz="2000" b="0" i="0" dirty="0">
                <a:solidFill>
                  <a:schemeClr val="accent1">
                    <a:lumMod val="25000"/>
                  </a:schemeClr>
                </a:solidFill>
                <a:effectLst/>
                <a:latin typeface="Caveat Brush" pitchFamily="2" charset="0"/>
              </a:rPr>
              <a:t>​</a:t>
            </a:r>
          </a:p>
          <a:p>
            <a:pPr rtl="0" fontAlgn="base"/>
            <a:r>
              <a:rPr lang="en-US" sz="2000" b="0" i="0" u="none" strike="noStrike" dirty="0">
                <a:solidFill>
                  <a:schemeClr val="accent1">
                    <a:lumMod val="25000"/>
                  </a:schemeClr>
                </a:solidFill>
                <a:effectLst/>
                <a:latin typeface="Caveat Brush" pitchFamily="2" charset="0"/>
              </a:rPr>
              <a:t>Foam board </a:t>
            </a:r>
            <a:r>
              <a:rPr lang="en-US" sz="2000" b="0" i="0" dirty="0">
                <a:solidFill>
                  <a:schemeClr val="accent1">
                    <a:lumMod val="25000"/>
                  </a:schemeClr>
                </a:solidFill>
                <a:effectLst/>
                <a:latin typeface="Caveat Brush" pitchFamily="2" charset="0"/>
              </a:rPr>
              <a:t>​</a:t>
            </a:r>
          </a:p>
          <a:p>
            <a:pPr rtl="0" fontAlgn="base"/>
            <a:r>
              <a:rPr lang="en-US" sz="2000" b="0" i="0" u="none" strike="noStrike" dirty="0">
                <a:solidFill>
                  <a:schemeClr val="accent1">
                    <a:lumMod val="25000"/>
                  </a:schemeClr>
                </a:solidFill>
                <a:effectLst/>
                <a:latin typeface="Caveat Brush" pitchFamily="2" charset="0"/>
              </a:rPr>
              <a:t>IR sensor </a:t>
            </a:r>
            <a:r>
              <a:rPr lang="en-US" sz="2000" b="0" i="0" dirty="0">
                <a:solidFill>
                  <a:schemeClr val="accent1">
                    <a:lumMod val="25000"/>
                  </a:schemeClr>
                </a:solidFill>
                <a:effectLst/>
                <a:latin typeface="Caveat Brush" pitchFamily="2" charset="0"/>
              </a:rPr>
              <a:t>​</a:t>
            </a:r>
          </a:p>
          <a:p>
            <a:pPr rtl="0" fontAlgn="base"/>
            <a:r>
              <a:rPr lang="en-US" sz="2000" b="0" i="0" u="none" strike="noStrike" dirty="0">
                <a:solidFill>
                  <a:schemeClr val="accent1">
                    <a:lumMod val="25000"/>
                  </a:schemeClr>
                </a:solidFill>
                <a:effectLst/>
                <a:latin typeface="Caveat Brush" pitchFamily="2" charset="0"/>
              </a:rPr>
              <a:t>BO motor and wheels, etc... </a:t>
            </a:r>
            <a:r>
              <a:rPr lang="en-US" b="0" i="0" dirty="0">
                <a:solidFill>
                  <a:srgbClr val="000000"/>
                </a:solidFill>
                <a:effectLst/>
                <a:latin typeface="Caveat Brush" pitchFamily="2" charset="0"/>
              </a:rPr>
              <a:t>​</a:t>
            </a:r>
          </a:p>
          <a:p>
            <a:endParaRPr lang="en-IN" dirty="0"/>
          </a:p>
        </p:txBody>
      </p:sp>
      <p:pic>
        <p:nvPicPr>
          <p:cNvPr id="5" name="Picture 5" descr="A picture containing electronics, circuit&#10;&#10;Description automatically generated">
            <a:extLst>
              <a:ext uri="{FF2B5EF4-FFF2-40B4-BE49-F238E27FC236}">
                <a16:creationId xmlns:a16="http://schemas.microsoft.com/office/drawing/2014/main" id="{8FD49686-9F47-BC37-3EAA-735E95FD161E}"/>
              </a:ext>
            </a:extLst>
          </p:cNvPr>
          <p:cNvPicPr>
            <a:picLocks noChangeAspect="1"/>
          </p:cNvPicPr>
          <p:nvPr/>
        </p:nvPicPr>
        <p:blipFill>
          <a:blip r:embed="rId3"/>
          <a:stretch>
            <a:fillRect/>
          </a:stretch>
        </p:blipFill>
        <p:spPr>
          <a:xfrm>
            <a:off x="4471260" y="827231"/>
            <a:ext cx="2362524" cy="1782234"/>
          </a:xfrm>
          <a:prstGeom prst="rect">
            <a:avLst/>
          </a:prstGeom>
        </p:spPr>
      </p:pic>
      <p:pic>
        <p:nvPicPr>
          <p:cNvPr id="7" name="Picture 5" descr="A picture containing text, electronics, circuit&#10;&#10;Description automatically generated">
            <a:extLst>
              <a:ext uri="{FF2B5EF4-FFF2-40B4-BE49-F238E27FC236}">
                <a16:creationId xmlns:a16="http://schemas.microsoft.com/office/drawing/2014/main" id="{141EE40F-32B4-B164-1EBD-CBB33313DFA3}"/>
              </a:ext>
            </a:extLst>
          </p:cNvPr>
          <p:cNvPicPr>
            <a:picLocks noChangeAspect="1"/>
          </p:cNvPicPr>
          <p:nvPr/>
        </p:nvPicPr>
        <p:blipFill>
          <a:blip r:embed="rId4"/>
          <a:stretch>
            <a:fillRect/>
          </a:stretch>
        </p:blipFill>
        <p:spPr>
          <a:xfrm>
            <a:off x="6137329" y="2294723"/>
            <a:ext cx="2107769" cy="1744361"/>
          </a:xfrm>
          <a:prstGeom prst="rect">
            <a:avLst/>
          </a:prstGeom>
        </p:spPr>
      </p:pic>
      <p:cxnSp>
        <p:nvCxnSpPr>
          <p:cNvPr id="3" name="Connector: Elbow 2">
            <a:extLst>
              <a:ext uri="{FF2B5EF4-FFF2-40B4-BE49-F238E27FC236}">
                <a16:creationId xmlns:a16="http://schemas.microsoft.com/office/drawing/2014/main" id="{3A1FEE7A-28C0-D050-D8EA-4E6E080199BA}"/>
              </a:ext>
            </a:extLst>
          </p:cNvPr>
          <p:cNvCxnSpPr>
            <a:cxnSpLocks/>
          </p:cNvCxnSpPr>
          <p:nvPr/>
        </p:nvCxnSpPr>
        <p:spPr>
          <a:xfrm>
            <a:off x="2820690" y="2779571"/>
            <a:ext cx="3153907" cy="513819"/>
          </a:xfrm>
          <a:prstGeom prst="bentConnector3">
            <a:avLst>
              <a:gd name="adj1" fmla="val 5000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Connector: Elbow 12">
            <a:extLst>
              <a:ext uri="{FF2B5EF4-FFF2-40B4-BE49-F238E27FC236}">
                <a16:creationId xmlns:a16="http://schemas.microsoft.com/office/drawing/2014/main" id="{157C3F39-BCD1-E77E-54B5-EF004A1F36D5}"/>
              </a:ext>
            </a:extLst>
          </p:cNvPr>
          <p:cNvCxnSpPr>
            <a:cxnSpLocks/>
          </p:cNvCxnSpPr>
          <p:nvPr/>
        </p:nvCxnSpPr>
        <p:spPr>
          <a:xfrm flipV="1">
            <a:off x="3006671" y="1618182"/>
            <a:ext cx="1464589" cy="821177"/>
          </a:xfrm>
          <a:prstGeom prst="bentConnector3">
            <a:avLst>
              <a:gd name="adj1" fmla="val 5000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 name="Picture 5">
            <a:extLst>
              <a:ext uri="{FF2B5EF4-FFF2-40B4-BE49-F238E27FC236}">
                <a16:creationId xmlns:a16="http://schemas.microsoft.com/office/drawing/2014/main" id="{ADBD4458-71FB-F1A0-DD85-5300662640E4}"/>
              </a:ext>
            </a:extLst>
          </p:cNvPr>
          <p:cNvPicPr>
            <a:picLocks noChangeAspect="1"/>
          </p:cNvPicPr>
          <p:nvPr/>
        </p:nvPicPr>
        <p:blipFill>
          <a:blip r:embed="rId5"/>
          <a:stretch>
            <a:fillRect/>
          </a:stretch>
        </p:blipFill>
        <p:spPr>
          <a:xfrm>
            <a:off x="4625715" y="3410387"/>
            <a:ext cx="1511614" cy="1257393"/>
          </a:xfrm>
          <a:prstGeom prst="rect">
            <a:avLst/>
          </a:prstGeom>
        </p:spPr>
      </p:pic>
      <p:cxnSp>
        <p:nvCxnSpPr>
          <p:cNvPr id="21" name="Connector: Elbow 20">
            <a:extLst>
              <a:ext uri="{FF2B5EF4-FFF2-40B4-BE49-F238E27FC236}">
                <a16:creationId xmlns:a16="http://schemas.microsoft.com/office/drawing/2014/main" id="{52D92F45-5505-7F39-6B73-181B8F9B05C5}"/>
              </a:ext>
            </a:extLst>
          </p:cNvPr>
          <p:cNvCxnSpPr>
            <a:cxnSpLocks/>
            <a:endCxn id="20" idx="1"/>
          </p:cNvCxnSpPr>
          <p:nvPr/>
        </p:nvCxnSpPr>
        <p:spPr>
          <a:xfrm>
            <a:off x="1747434" y="3073162"/>
            <a:ext cx="2878281" cy="965922"/>
          </a:xfrm>
          <a:prstGeom prst="bentConnector3">
            <a:avLst>
              <a:gd name="adj1" fmla="val 5000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1"/>
        <p:cNvGrpSpPr/>
        <p:nvPr/>
      </p:nvGrpSpPr>
      <p:grpSpPr>
        <a:xfrm>
          <a:off x="0" y="0"/>
          <a:ext cx="0" cy="0"/>
          <a:chOff x="0" y="0"/>
          <a:chExt cx="0" cy="0"/>
        </a:xfrm>
      </p:grpSpPr>
      <p:sp>
        <p:nvSpPr>
          <p:cNvPr id="1042" name="Google Shape;1042;p20"/>
          <p:cNvSpPr txBox="1">
            <a:spLocks noGrp="1"/>
          </p:cNvSpPr>
          <p:nvPr>
            <p:ph type="title"/>
          </p:nvPr>
        </p:nvSpPr>
        <p:spPr>
          <a:xfrm>
            <a:off x="457200" y="297487"/>
            <a:ext cx="8229600" cy="31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Now lets learn about individual components</a:t>
            </a:r>
            <a:endParaRPr dirty="0"/>
          </a:p>
        </p:txBody>
      </p:sp>
      <p:grpSp>
        <p:nvGrpSpPr>
          <p:cNvPr id="35" name="Google Shape;561;p17">
            <a:extLst>
              <a:ext uri="{FF2B5EF4-FFF2-40B4-BE49-F238E27FC236}">
                <a16:creationId xmlns:a16="http://schemas.microsoft.com/office/drawing/2014/main" id="{5B3FECCD-8DDA-27CE-6401-E76A17F96B57}"/>
              </a:ext>
            </a:extLst>
          </p:cNvPr>
          <p:cNvGrpSpPr/>
          <p:nvPr/>
        </p:nvGrpSpPr>
        <p:grpSpPr>
          <a:xfrm>
            <a:off x="457200" y="366902"/>
            <a:ext cx="1236600" cy="1194200"/>
            <a:chOff x="7020843" y="3366715"/>
            <a:chExt cx="1236600" cy="1194200"/>
          </a:xfrm>
        </p:grpSpPr>
        <p:pic>
          <p:nvPicPr>
            <p:cNvPr id="36" name="Google Shape;562;p17">
              <a:extLst>
                <a:ext uri="{FF2B5EF4-FFF2-40B4-BE49-F238E27FC236}">
                  <a16:creationId xmlns:a16="http://schemas.microsoft.com/office/drawing/2014/main" id="{A674D0D1-B5FB-E8BA-3B3A-176E9008AC33}"/>
                </a:ext>
              </a:extLst>
            </p:cNvPr>
            <p:cNvPicPr preferRelativeResize="0"/>
            <p:nvPr/>
          </p:nvPicPr>
          <p:blipFill>
            <a:blip r:embed="rId3">
              <a:alphaModFix amt="60000"/>
            </a:blip>
            <a:stretch>
              <a:fillRect/>
            </a:stretch>
          </p:blipFill>
          <p:spPr>
            <a:xfrm>
              <a:off x="7020843" y="3366715"/>
              <a:ext cx="1236600" cy="1194200"/>
            </a:xfrm>
            <a:prstGeom prst="rect">
              <a:avLst/>
            </a:prstGeom>
            <a:noFill/>
            <a:ln>
              <a:noFill/>
            </a:ln>
          </p:spPr>
        </p:pic>
        <p:grpSp>
          <p:nvGrpSpPr>
            <p:cNvPr id="37" name="Google Shape;563;p17">
              <a:extLst>
                <a:ext uri="{FF2B5EF4-FFF2-40B4-BE49-F238E27FC236}">
                  <a16:creationId xmlns:a16="http://schemas.microsoft.com/office/drawing/2014/main" id="{105870E7-1236-E663-D62C-F80713F6D89B}"/>
                </a:ext>
              </a:extLst>
            </p:cNvPr>
            <p:cNvGrpSpPr/>
            <p:nvPr/>
          </p:nvGrpSpPr>
          <p:grpSpPr>
            <a:xfrm>
              <a:off x="7409318" y="3713875"/>
              <a:ext cx="459650" cy="499900"/>
              <a:chOff x="3357700" y="1302875"/>
              <a:chExt cx="459650" cy="499900"/>
            </a:xfrm>
          </p:grpSpPr>
          <p:sp>
            <p:nvSpPr>
              <p:cNvPr id="38" name="Google Shape;564;p17">
                <a:extLst>
                  <a:ext uri="{FF2B5EF4-FFF2-40B4-BE49-F238E27FC236}">
                    <a16:creationId xmlns:a16="http://schemas.microsoft.com/office/drawing/2014/main" id="{6F3FDAD3-4B5F-0C2D-EF53-8DD4D068F11D}"/>
                  </a:ext>
                </a:extLst>
              </p:cNvPr>
              <p:cNvSpPr/>
              <p:nvPr/>
            </p:nvSpPr>
            <p:spPr>
              <a:xfrm>
                <a:off x="3357700" y="1302875"/>
                <a:ext cx="459650" cy="499900"/>
              </a:xfrm>
              <a:custGeom>
                <a:avLst/>
                <a:gdLst/>
                <a:ahLst/>
                <a:cxnLst/>
                <a:rect l="l" t="t" r="r" b="b"/>
                <a:pathLst>
                  <a:path w="18386" h="19996" extrusionOk="0">
                    <a:moveTo>
                      <a:pt x="9226" y="1175"/>
                    </a:moveTo>
                    <a:cubicBezTo>
                      <a:pt x="10031" y="1175"/>
                      <a:pt x="10879" y="2480"/>
                      <a:pt x="11467" y="4526"/>
                    </a:cubicBezTo>
                    <a:cubicBezTo>
                      <a:pt x="10705" y="4765"/>
                      <a:pt x="9965" y="5070"/>
                      <a:pt x="9247" y="5396"/>
                    </a:cubicBezTo>
                    <a:cubicBezTo>
                      <a:pt x="8508" y="5048"/>
                      <a:pt x="7768" y="4765"/>
                      <a:pt x="7006" y="4504"/>
                    </a:cubicBezTo>
                    <a:cubicBezTo>
                      <a:pt x="7594" y="2480"/>
                      <a:pt x="8442" y="1175"/>
                      <a:pt x="9226" y="1175"/>
                    </a:cubicBezTo>
                    <a:close/>
                    <a:moveTo>
                      <a:pt x="6723" y="5657"/>
                    </a:moveTo>
                    <a:cubicBezTo>
                      <a:pt x="7093" y="5788"/>
                      <a:pt x="7485" y="5940"/>
                      <a:pt x="7855" y="6092"/>
                    </a:cubicBezTo>
                    <a:cubicBezTo>
                      <a:pt x="7398" y="6310"/>
                      <a:pt x="6941" y="6593"/>
                      <a:pt x="6506" y="6876"/>
                    </a:cubicBezTo>
                    <a:cubicBezTo>
                      <a:pt x="6549" y="6462"/>
                      <a:pt x="6636" y="6049"/>
                      <a:pt x="6702" y="5657"/>
                    </a:cubicBezTo>
                    <a:close/>
                    <a:moveTo>
                      <a:pt x="11750" y="5657"/>
                    </a:moveTo>
                    <a:cubicBezTo>
                      <a:pt x="11815" y="6049"/>
                      <a:pt x="11902" y="6462"/>
                      <a:pt x="11945" y="6876"/>
                    </a:cubicBezTo>
                    <a:cubicBezTo>
                      <a:pt x="11510" y="6593"/>
                      <a:pt x="11075" y="6310"/>
                      <a:pt x="10596" y="6092"/>
                    </a:cubicBezTo>
                    <a:cubicBezTo>
                      <a:pt x="10988" y="5918"/>
                      <a:pt x="11380" y="5788"/>
                      <a:pt x="11750" y="5657"/>
                    </a:cubicBezTo>
                    <a:close/>
                    <a:moveTo>
                      <a:pt x="14535" y="5026"/>
                    </a:moveTo>
                    <a:cubicBezTo>
                      <a:pt x="14687" y="5875"/>
                      <a:pt x="15405" y="6484"/>
                      <a:pt x="16275" y="6484"/>
                    </a:cubicBezTo>
                    <a:cubicBezTo>
                      <a:pt x="16493" y="6484"/>
                      <a:pt x="16710" y="6440"/>
                      <a:pt x="16928" y="6353"/>
                    </a:cubicBezTo>
                    <a:lnTo>
                      <a:pt x="16928" y="6353"/>
                    </a:lnTo>
                    <a:cubicBezTo>
                      <a:pt x="16819" y="6919"/>
                      <a:pt x="16428" y="7659"/>
                      <a:pt x="15775" y="8464"/>
                    </a:cubicBezTo>
                    <a:cubicBezTo>
                      <a:pt x="15579" y="8703"/>
                      <a:pt x="15340" y="8943"/>
                      <a:pt x="15100" y="9182"/>
                    </a:cubicBezTo>
                    <a:cubicBezTo>
                      <a:pt x="14513" y="8660"/>
                      <a:pt x="13882" y="8159"/>
                      <a:pt x="13229" y="7702"/>
                    </a:cubicBezTo>
                    <a:cubicBezTo>
                      <a:pt x="13164" y="6897"/>
                      <a:pt x="13033" y="6114"/>
                      <a:pt x="12881" y="5309"/>
                    </a:cubicBezTo>
                    <a:cubicBezTo>
                      <a:pt x="13425" y="5178"/>
                      <a:pt x="13991" y="5070"/>
                      <a:pt x="14535" y="5026"/>
                    </a:cubicBezTo>
                    <a:close/>
                    <a:moveTo>
                      <a:pt x="3938" y="5048"/>
                    </a:moveTo>
                    <a:cubicBezTo>
                      <a:pt x="4504" y="5091"/>
                      <a:pt x="5048" y="5178"/>
                      <a:pt x="5592" y="5331"/>
                    </a:cubicBezTo>
                    <a:cubicBezTo>
                      <a:pt x="5440" y="6114"/>
                      <a:pt x="5331" y="6919"/>
                      <a:pt x="5244" y="7702"/>
                    </a:cubicBezTo>
                    <a:cubicBezTo>
                      <a:pt x="4591" y="8181"/>
                      <a:pt x="3982" y="8660"/>
                      <a:pt x="3373" y="9204"/>
                    </a:cubicBezTo>
                    <a:cubicBezTo>
                      <a:pt x="3155" y="8964"/>
                      <a:pt x="2916" y="8725"/>
                      <a:pt x="2698" y="8464"/>
                    </a:cubicBezTo>
                    <a:cubicBezTo>
                      <a:pt x="2045" y="7681"/>
                      <a:pt x="1654" y="6941"/>
                      <a:pt x="1567" y="6353"/>
                    </a:cubicBezTo>
                    <a:lnTo>
                      <a:pt x="1567" y="6353"/>
                    </a:lnTo>
                    <a:cubicBezTo>
                      <a:pt x="1763" y="6440"/>
                      <a:pt x="1980" y="6484"/>
                      <a:pt x="2198" y="6484"/>
                    </a:cubicBezTo>
                    <a:cubicBezTo>
                      <a:pt x="3068" y="6484"/>
                      <a:pt x="3786" y="5875"/>
                      <a:pt x="3938" y="5048"/>
                    </a:cubicBezTo>
                    <a:close/>
                    <a:moveTo>
                      <a:pt x="5157" y="9225"/>
                    </a:moveTo>
                    <a:cubicBezTo>
                      <a:pt x="5157" y="9508"/>
                      <a:pt x="5135" y="9748"/>
                      <a:pt x="5135" y="10009"/>
                    </a:cubicBezTo>
                    <a:cubicBezTo>
                      <a:pt x="5135" y="10270"/>
                      <a:pt x="5135" y="10531"/>
                      <a:pt x="5157" y="10770"/>
                    </a:cubicBezTo>
                    <a:cubicBezTo>
                      <a:pt x="4830" y="10531"/>
                      <a:pt x="4526" y="10270"/>
                      <a:pt x="4243" y="10009"/>
                    </a:cubicBezTo>
                    <a:cubicBezTo>
                      <a:pt x="4526" y="9726"/>
                      <a:pt x="4830" y="9487"/>
                      <a:pt x="5157" y="9225"/>
                    </a:cubicBezTo>
                    <a:close/>
                    <a:moveTo>
                      <a:pt x="13316" y="9225"/>
                    </a:moveTo>
                    <a:lnTo>
                      <a:pt x="13316" y="9225"/>
                    </a:lnTo>
                    <a:cubicBezTo>
                      <a:pt x="13642" y="9487"/>
                      <a:pt x="13947" y="9748"/>
                      <a:pt x="14252" y="10009"/>
                    </a:cubicBezTo>
                    <a:cubicBezTo>
                      <a:pt x="13947" y="10270"/>
                      <a:pt x="13642" y="10509"/>
                      <a:pt x="13316" y="10770"/>
                    </a:cubicBezTo>
                    <a:cubicBezTo>
                      <a:pt x="13316" y="10509"/>
                      <a:pt x="13338" y="10270"/>
                      <a:pt x="13338" y="10009"/>
                    </a:cubicBezTo>
                    <a:cubicBezTo>
                      <a:pt x="13338" y="9748"/>
                      <a:pt x="13338" y="9487"/>
                      <a:pt x="13316" y="9225"/>
                    </a:cubicBezTo>
                    <a:close/>
                    <a:moveTo>
                      <a:pt x="9247" y="6701"/>
                    </a:moveTo>
                    <a:cubicBezTo>
                      <a:pt x="10226" y="7180"/>
                      <a:pt x="11184" y="7724"/>
                      <a:pt x="12098" y="8355"/>
                    </a:cubicBezTo>
                    <a:cubicBezTo>
                      <a:pt x="12141" y="8899"/>
                      <a:pt x="12163" y="9443"/>
                      <a:pt x="12163" y="10009"/>
                    </a:cubicBezTo>
                    <a:cubicBezTo>
                      <a:pt x="12163" y="10572"/>
                      <a:pt x="12141" y="11114"/>
                      <a:pt x="12098" y="11655"/>
                    </a:cubicBezTo>
                    <a:lnTo>
                      <a:pt x="12098" y="11655"/>
                    </a:lnTo>
                    <a:cubicBezTo>
                      <a:pt x="11190" y="12280"/>
                      <a:pt x="10219" y="12841"/>
                      <a:pt x="9247" y="13316"/>
                    </a:cubicBezTo>
                    <a:cubicBezTo>
                      <a:pt x="8246" y="12837"/>
                      <a:pt x="7289" y="12272"/>
                      <a:pt x="6375" y="11662"/>
                    </a:cubicBezTo>
                    <a:cubicBezTo>
                      <a:pt x="6332" y="11118"/>
                      <a:pt x="6310" y="10574"/>
                      <a:pt x="6310" y="10009"/>
                    </a:cubicBezTo>
                    <a:cubicBezTo>
                      <a:pt x="6310" y="9443"/>
                      <a:pt x="6332" y="8877"/>
                      <a:pt x="6375" y="8355"/>
                    </a:cubicBezTo>
                    <a:cubicBezTo>
                      <a:pt x="7289" y="7724"/>
                      <a:pt x="8246" y="7180"/>
                      <a:pt x="9247" y="6701"/>
                    </a:cubicBezTo>
                    <a:close/>
                    <a:moveTo>
                      <a:pt x="11967" y="13120"/>
                    </a:moveTo>
                    <a:lnTo>
                      <a:pt x="11967" y="13120"/>
                    </a:lnTo>
                    <a:cubicBezTo>
                      <a:pt x="11902" y="13555"/>
                      <a:pt x="11837" y="13947"/>
                      <a:pt x="11750" y="14339"/>
                    </a:cubicBezTo>
                    <a:cubicBezTo>
                      <a:pt x="11380" y="14208"/>
                      <a:pt x="10988" y="14077"/>
                      <a:pt x="10618" y="13925"/>
                    </a:cubicBezTo>
                    <a:cubicBezTo>
                      <a:pt x="11075" y="13686"/>
                      <a:pt x="11532" y="13425"/>
                      <a:pt x="11967" y="13120"/>
                    </a:cubicBezTo>
                    <a:close/>
                    <a:moveTo>
                      <a:pt x="6528" y="13142"/>
                    </a:moveTo>
                    <a:lnTo>
                      <a:pt x="6528" y="13142"/>
                    </a:lnTo>
                    <a:cubicBezTo>
                      <a:pt x="6941" y="13425"/>
                      <a:pt x="7398" y="13686"/>
                      <a:pt x="7855" y="13925"/>
                    </a:cubicBezTo>
                    <a:cubicBezTo>
                      <a:pt x="7463" y="14077"/>
                      <a:pt x="7093" y="14230"/>
                      <a:pt x="6723" y="14360"/>
                    </a:cubicBezTo>
                    <a:cubicBezTo>
                      <a:pt x="6636" y="13969"/>
                      <a:pt x="6571" y="13555"/>
                      <a:pt x="6528" y="13142"/>
                    </a:cubicBezTo>
                    <a:close/>
                    <a:moveTo>
                      <a:pt x="15100" y="10814"/>
                    </a:moveTo>
                    <a:cubicBezTo>
                      <a:pt x="15318" y="11053"/>
                      <a:pt x="15557" y="11292"/>
                      <a:pt x="15775" y="11532"/>
                    </a:cubicBezTo>
                    <a:cubicBezTo>
                      <a:pt x="16428" y="12315"/>
                      <a:pt x="16819" y="13055"/>
                      <a:pt x="16906" y="13642"/>
                    </a:cubicBezTo>
                    <a:cubicBezTo>
                      <a:pt x="16710" y="13555"/>
                      <a:pt x="16493" y="13512"/>
                      <a:pt x="16253" y="13512"/>
                    </a:cubicBezTo>
                    <a:cubicBezTo>
                      <a:pt x="15405" y="13512"/>
                      <a:pt x="14687" y="14121"/>
                      <a:pt x="14535" y="14970"/>
                    </a:cubicBezTo>
                    <a:cubicBezTo>
                      <a:pt x="13969" y="14926"/>
                      <a:pt x="13425" y="14817"/>
                      <a:pt x="12881" y="14665"/>
                    </a:cubicBezTo>
                    <a:cubicBezTo>
                      <a:pt x="13033" y="13882"/>
                      <a:pt x="13142" y="13098"/>
                      <a:pt x="13229" y="12293"/>
                    </a:cubicBezTo>
                    <a:cubicBezTo>
                      <a:pt x="13882" y="11836"/>
                      <a:pt x="14491" y="11336"/>
                      <a:pt x="15100" y="10814"/>
                    </a:cubicBezTo>
                    <a:close/>
                    <a:moveTo>
                      <a:pt x="3394" y="10814"/>
                    </a:moveTo>
                    <a:cubicBezTo>
                      <a:pt x="3982" y="11358"/>
                      <a:pt x="4613" y="11836"/>
                      <a:pt x="5266" y="12293"/>
                    </a:cubicBezTo>
                    <a:cubicBezTo>
                      <a:pt x="5331" y="13098"/>
                      <a:pt x="5440" y="13903"/>
                      <a:pt x="5614" y="14687"/>
                    </a:cubicBezTo>
                    <a:cubicBezTo>
                      <a:pt x="4755" y="14906"/>
                      <a:pt x="3988" y="15014"/>
                      <a:pt x="3357" y="15014"/>
                    </a:cubicBezTo>
                    <a:cubicBezTo>
                      <a:pt x="2485" y="15014"/>
                      <a:pt x="1872" y="14808"/>
                      <a:pt x="1632" y="14404"/>
                    </a:cubicBezTo>
                    <a:cubicBezTo>
                      <a:pt x="1306" y="13838"/>
                      <a:pt x="1697" y="12772"/>
                      <a:pt x="2720" y="11532"/>
                    </a:cubicBezTo>
                    <a:cubicBezTo>
                      <a:pt x="2916" y="11292"/>
                      <a:pt x="3155" y="11053"/>
                      <a:pt x="3394" y="10814"/>
                    </a:cubicBezTo>
                    <a:close/>
                    <a:moveTo>
                      <a:pt x="9226" y="14621"/>
                    </a:moveTo>
                    <a:cubicBezTo>
                      <a:pt x="9965" y="14948"/>
                      <a:pt x="10705" y="15231"/>
                      <a:pt x="11488" y="15492"/>
                    </a:cubicBezTo>
                    <a:cubicBezTo>
                      <a:pt x="10901" y="17515"/>
                      <a:pt x="10052" y="18821"/>
                      <a:pt x="9247" y="18821"/>
                    </a:cubicBezTo>
                    <a:cubicBezTo>
                      <a:pt x="8442" y="18821"/>
                      <a:pt x="7594" y="17537"/>
                      <a:pt x="7006" y="15492"/>
                    </a:cubicBezTo>
                    <a:cubicBezTo>
                      <a:pt x="7768" y="15252"/>
                      <a:pt x="8508" y="14948"/>
                      <a:pt x="9226" y="14621"/>
                    </a:cubicBezTo>
                    <a:close/>
                    <a:moveTo>
                      <a:pt x="9247" y="0"/>
                    </a:moveTo>
                    <a:cubicBezTo>
                      <a:pt x="7681" y="0"/>
                      <a:pt x="6571" y="1762"/>
                      <a:pt x="5875" y="4156"/>
                    </a:cubicBezTo>
                    <a:cubicBezTo>
                      <a:pt x="5179" y="3982"/>
                      <a:pt x="4439" y="3873"/>
                      <a:pt x="3699" y="3829"/>
                    </a:cubicBezTo>
                    <a:cubicBezTo>
                      <a:pt x="3353" y="3230"/>
                      <a:pt x="2784" y="2961"/>
                      <a:pt x="2217" y="2961"/>
                    </a:cubicBezTo>
                    <a:cubicBezTo>
                      <a:pt x="1324" y="2961"/>
                      <a:pt x="435" y="3630"/>
                      <a:pt x="435" y="4721"/>
                    </a:cubicBezTo>
                    <a:cubicBezTo>
                      <a:pt x="457" y="4896"/>
                      <a:pt x="479" y="5048"/>
                      <a:pt x="522" y="5222"/>
                    </a:cubicBezTo>
                    <a:cubicBezTo>
                      <a:pt x="65" y="6245"/>
                      <a:pt x="522" y="7637"/>
                      <a:pt x="1806" y="9204"/>
                    </a:cubicBezTo>
                    <a:cubicBezTo>
                      <a:pt x="2002" y="9487"/>
                      <a:pt x="2263" y="9726"/>
                      <a:pt x="2524" y="9987"/>
                    </a:cubicBezTo>
                    <a:cubicBezTo>
                      <a:pt x="2263" y="10270"/>
                      <a:pt x="2002" y="10531"/>
                      <a:pt x="1806" y="10792"/>
                    </a:cubicBezTo>
                    <a:cubicBezTo>
                      <a:pt x="435" y="12446"/>
                      <a:pt x="0" y="13925"/>
                      <a:pt x="609" y="14970"/>
                    </a:cubicBezTo>
                    <a:cubicBezTo>
                      <a:pt x="1088" y="15818"/>
                      <a:pt x="2089" y="16166"/>
                      <a:pt x="3351" y="16166"/>
                    </a:cubicBezTo>
                    <a:cubicBezTo>
                      <a:pt x="4199" y="16144"/>
                      <a:pt x="5048" y="16036"/>
                      <a:pt x="5875" y="15796"/>
                    </a:cubicBezTo>
                    <a:cubicBezTo>
                      <a:pt x="6549" y="18211"/>
                      <a:pt x="7681" y="19996"/>
                      <a:pt x="9226" y="19996"/>
                    </a:cubicBezTo>
                    <a:cubicBezTo>
                      <a:pt x="10770" y="19996"/>
                      <a:pt x="11924" y="18211"/>
                      <a:pt x="12598" y="15818"/>
                    </a:cubicBezTo>
                    <a:cubicBezTo>
                      <a:pt x="13294" y="15992"/>
                      <a:pt x="14012" y="16101"/>
                      <a:pt x="14752" y="16144"/>
                    </a:cubicBezTo>
                    <a:cubicBezTo>
                      <a:pt x="15101" y="16748"/>
                      <a:pt x="15676" y="17020"/>
                      <a:pt x="16247" y="17020"/>
                    </a:cubicBezTo>
                    <a:cubicBezTo>
                      <a:pt x="17136" y="17020"/>
                      <a:pt x="18016" y="16361"/>
                      <a:pt x="18016" y="15274"/>
                    </a:cubicBezTo>
                    <a:cubicBezTo>
                      <a:pt x="17994" y="15100"/>
                      <a:pt x="17972" y="14926"/>
                      <a:pt x="17929" y="14774"/>
                    </a:cubicBezTo>
                    <a:cubicBezTo>
                      <a:pt x="18386" y="13751"/>
                      <a:pt x="17929" y="12337"/>
                      <a:pt x="16645" y="10792"/>
                    </a:cubicBezTo>
                    <a:lnTo>
                      <a:pt x="16667" y="10792"/>
                    </a:lnTo>
                    <a:cubicBezTo>
                      <a:pt x="16449" y="10509"/>
                      <a:pt x="16188" y="10248"/>
                      <a:pt x="15927" y="9987"/>
                    </a:cubicBezTo>
                    <a:cubicBezTo>
                      <a:pt x="16188" y="9726"/>
                      <a:pt x="16449" y="9465"/>
                      <a:pt x="16667" y="9204"/>
                    </a:cubicBezTo>
                    <a:cubicBezTo>
                      <a:pt x="17907" y="7681"/>
                      <a:pt x="18364" y="6332"/>
                      <a:pt x="17929" y="5222"/>
                    </a:cubicBezTo>
                    <a:cubicBezTo>
                      <a:pt x="17994" y="5070"/>
                      <a:pt x="18016" y="4896"/>
                      <a:pt x="18016" y="4721"/>
                    </a:cubicBezTo>
                    <a:cubicBezTo>
                      <a:pt x="18016" y="3635"/>
                      <a:pt x="17144" y="2976"/>
                      <a:pt x="16256" y="2976"/>
                    </a:cubicBezTo>
                    <a:cubicBezTo>
                      <a:pt x="15686" y="2976"/>
                      <a:pt x="15109" y="3247"/>
                      <a:pt x="14752" y="3851"/>
                    </a:cubicBezTo>
                    <a:cubicBezTo>
                      <a:pt x="14034" y="3873"/>
                      <a:pt x="13294" y="4003"/>
                      <a:pt x="12598" y="4178"/>
                    </a:cubicBezTo>
                    <a:cubicBezTo>
                      <a:pt x="11924" y="1784"/>
                      <a:pt x="10792" y="0"/>
                      <a:pt x="9247"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5;p17">
                <a:extLst>
                  <a:ext uri="{FF2B5EF4-FFF2-40B4-BE49-F238E27FC236}">
                    <a16:creationId xmlns:a16="http://schemas.microsoft.com/office/drawing/2014/main" id="{874E1F7C-4B42-6D6F-F470-B95C65A96765}"/>
                  </a:ext>
                </a:extLst>
              </p:cNvPr>
              <p:cNvSpPr/>
              <p:nvPr/>
            </p:nvSpPr>
            <p:spPr>
              <a:xfrm>
                <a:off x="3530125" y="1509025"/>
                <a:ext cx="102275" cy="87550"/>
              </a:xfrm>
              <a:custGeom>
                <a:avLst/>
                <a:gdLst/>
                <a:ahLst/>
                <a:cxnLst/>
                <a:rect l="l" t="t" r="r" b="b"/>
                <a:pathLst>
                  <a:path w="4091" h="3502" extrusionOk="0">
                    <a:moveTo>
                      <a:pt x="2350" y="0"/>
                    </a:moveTo>
                    <a:cubicBezTo>
                      <a:pt x="784" y="0"/>
                      <a:pt x="0" y="1893"/>
                      <a:pt x="1088" y="2981"/>
                    </a:cubicBezTo>
                    <a:cubicBezTo>
                      <a:pt x="1448" y="3341"/>
                      <a:pt x="1889" y="3501"/>
                      <a:pt x="2322" y="3501"/>
                    </a:cubicBezTo>
                    <a:cubicBezTo>
                      <a:pt x="3226" y="3501"/>
                      <a:pt x="4091" y="2800"/>
                      <a:pt x="4091" y="1741"/>
                    </a:cubicBezTo>
                    <a:cubicBezTo>
                      <a:pt x="4091" y="784"/>
                      <a:pt x="3308" y="0"/>
                      <a:pt x="2350"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1091;p21">
            <a:extLst>
              <a:ext uri="{FF2B5EF4-FFF2-40B4-BE49-F238E27FC236}">
                <a16:creationId xmlns:a16="http://schemas.microsoft.com/office/drawing/2014/main" id="{EA6A8508-9670-698B-00E7-285CAA91722D}"/>
              </a:ext>
            </a:extLst>
          </p:cNvPr>
          <p:cNvGrpSpPr/>
          <p:nvPr/>
        </p:nvGrpSpPr>
        <p:grpSpPr>
          <a:xfrm>
            <a:off x="2508115" y="800792"/>
            <a:ext cx="5643996" cy="3599561"/>
            <a:chOff x="5378704" y="2300632"/>
            <a:chExt cx="5625016" cy="4163725"/>
          </a:xfrm>
        </p:grpSpPr>
        <p:sp>
          <p:nvSpPr>
            <p:cNvPr id="45" name="Google Shape;1092;p21">
              <a:extLst>
                <a:ext uri="{FF2B5EF4-FFF2-40B4-BE49-F238E27FC236}">
                  <a16:creationId xmlns:a16="http://schemas.microsoft.com/office/drawing/2014/main" id="{82F2CA58-BD9C-BF05-2B58-B4EC6ED1AFD5}"/>
                </a:ext>
              </a:extLst>
            </p:cNvPr>
            <p:cNvSpPr txBox="1"/>
            <p:nvPr/>
          </p:nvSpPr>
          <p:spPr>
            <a:xfrm>
              <a:off x="7559220" y="3622217"/>
              <a:ext cx="3444500" cy="2842140"/>
            </a:xfrm>
            <a:prstGeom prst="rect">
              <a:avLst/>
            </a:prstGeom>
            <a:noFill/>
            <a:ln>
              <a:noFill/>
            </a:ln>
          </p:spPr>
          <p:txBody>
            <a:bodyPr spcFirstLastPara="1" wrap="square" lIns="91425" tIns="91425" rIns="91425" bIns="91425" anchor="t" anchorCtr="0">
              <a:noAutofit/>
            </a:bodyPr>
            <a:lstStyle/>
            <a:p>
              <a:pPr algn="l" fontAlgn="base"/>
              <a:r>
                <a:rPr lang="en-US" b="0" i="0" dirty="0">
                  <a:solidFill>
                    <a:schemeClr val="accent1">
                      <a:lumMod val="25000"/>
                    </a:schemeClr>
                  </a:solidFill>
                  <a:effectLst/>
                  <a:latin typeface="Raleway" pitchFamily="2" charset="0"/>
                </a:rPr>
                <a:t>L293D is a Motor driver IC used to control motors with a microcontroller. This motor shield consists of three IC’s. We can control 4 motors with the shield so there are two L293d Ic’s used. The motor shield is used for (Arduino Uno) board. This shield can control servo’s, Dc motors and stepper motors.</a:t>
              </a:r>
            </a:p>
            <a:p>
              <a:endParaRPr dirty="0">
                <a:solidFill>
                  <a:schemeClr val="accent3"/>
                </a:solidFill>
                <a:latin typeface="Raleway"/>
                <a:ea typeface="Raleway"/>
                <a:cs typeface="Raleway"/>
                <a:sym typeface="Raleway"/>
              </a:endParaRPr>
            </a:p>
          </p:txBody>
        </p:sp>
        <p:grpSp>
          <p:nvGrpSpPr>
            <p:cNvPr id="46" name="Google Shape;1093;p21">
              <a:extLst>
                <a:ext uri="{FF2B5EF4-FFF2-40B4-BE49-F238E27FC236}">
                  <a16:creationId xmlns:a16="http://schemas.microsoft.com/office/drawing/2014/main" id="{A542C439-8199-C7A0-CB4E-405425E2256E}"/>
                </a:ext>
              </a:extLst>
            </p:cNvPr>
            <p:cNvGrpSpPr/>
            <p:nvPr/>
          </p:nvGrpSpPr>
          <p:grpSpPr>
            <a:xfrm>
              <a:off x="5378704" y="2300632"/>
              <a:ext cx="1752822" cy="1193666"/>
              <a:chOff x="5605402" y="2186047"/>
              <a:chExt cx="1752822" cy="1193666"/>
            </a:xfrm>
          </p:grpSpPr>
          <p:pic>
            <p:nvPicPr>
              <p:cNvPr id="47" name="Google Shape;1094;p21">
                <a:extLst>
                  <a:ext uri="{FF2B5EF4-FFF2-40B4-BE49-F238E27FC236}">
                    <a16:creationId xmlns:a16="http://schemas.microsoft.com/office/drawing/2014/main" id="{CC7EA6F2-E216-7FAC-3A81-8A49841DE9D4}"/>
                  </a:ext>
                </a:extLst>
              </p:cNvPr>
              <p:cNvPicPr preferRelativeResize="0"/>
              <p:nvPr/>
            </p:nvPicPr>
            <p:blipFill>
              <a:blip r:embed="rId4">
                <a:alphaModFix amt="73000"/>
              </a:blip>
              <a:stretch>
                <a:fillRect/>
              </a:stretch>
            </p:blipFill>
            <p:spPr>
              <a:xfrm rot="10800000" flipH="1">
                <a:off x="5605402" y="2186047"/>
                <a:ext cx="1752822" cy="1193666"/>
              </a:xfrm>
              <a:prstGeom prst="rect">
                <a:avLst/>
              </a:prstGeom>
              <a:noFill/>
              <a:ln>
                <a:noFill/>
              </a:ln>
            </p:spPr>
          </p:pic>
          <p:sp>
            <p:nvSpPr>
              <p:cNvPr id="48" name="Google Shape;1095;p21">
                <a:extLst>
                  <a:ext uri="{FF2B5EF4-FFF2-40B4-BE49-F238E27FC236}">
                    <a16:creationId xmlns:a16="http://schemas.microsoft.com/office/drawing/2014/main" id="{77A7B2E3-9DD6-508E-FEA2-676CA8227E1E}"/>
                  </a:ext>
                </a:extLst>
              </p:cNvPr>
              <p:cNvSpPr txBox="1"/>
              <p:nvPr/>
            </p:nvSpPr>
            <p:spPr>
              <a:xfrm flipH="1">
                <a:off x="5605402" y="2522163"/>
                <a:ext cx="1481400" cy="31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0" i="0" u="none" strike="noStrike" dirty="0">
                    <a:solidFill>
                      <a:schemeClr val="accent4">
                        <a:lumMod val="50000"/>
                      </a:schemeClr>
                    </a:solidFill>
                    <a:effectLst/>
                    <a:latin typeface="Caveat Brush" pitchFamily="2" charset="0"/>
                  </a:rPr>
                  <a:t> </a:t>
                </a:r>
                <a:r>
                  <a:rPr lang="en-US" sz="2000" b="0" i="0" u="none" strike="noStrike" dirty="0">
                    <a:solidFill>
                      <a:schemeClr val="accent4">
                        <a:lumMod val="50000"/>
                      </a:schemeClr>
                    </a:solidFill>
                    <a:effectLst/>
                    <a:latin typeface="Caveat Brush" pitchFamily="2" charset="0"/>
                  </a:rPr>
                  <a:t>Motor Driver Shield</a:t>
                </a:r>
                <a:endParaRPr sz="2000" b="1" dirty="0">
                  <a:solidFill>
                    <a:schemeClr val="accent4">
                      <a:lumMod val="50000"/>
                    </a:schemeClr>
                  </a:solidFill>
                  <a:latin typeface="Caveat Brush"/>
                  <a:ea typeface="Caveat Brush"/>
                  <a:cs typeface="Caveat Brush"/>
                  <a:sym typeface="Caveat Brush"/>
                </a:endParaRPr>
              </a:p>
            </p:txBody>
          </p:sp>
        </p:grpSp>
      </p:grpSp>
      <p:pic>
        <p:nvPicPr>
          <p:cNvPr id="1026" name="Picture 2" descr="See the source image">
            <a:extLst>
              <a:ext uri="{FF2B5EF4-FFF2-40B4-BE49-F238E27FC236}">
                <a16:creationId xmlns:a16="http://schemas.microsoft.com/office/drawing/2014/main" id="{42FE4735-3C46-7D40-3E00-B77D5FB1B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215" y="2022528"/>
            <a:ext cx="3879798" cy="2548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1"/>
        <p:cNvGrpSpPr/>
        <p:nvPr/>
      </p:nvGrpSpPr>
      <p:grpSpPr>
        <a:xfrm>
          <a:off x="0" y="0"/>
          <a:ext cx="0" cy="0"/>
          <a:chOff x="0" y="0"/>
          <a:chExt cx="0" cy="0"/>
        </a:xfrm>
      </p:grpSpPr>
      <p:sp>
        <p:nvSpPr>
          <p:cNvPr id="1042" name="Google Shape;1042;p20"/>
          <p:cNvSpPr txBox="1">
            <a:spLocks noGrp="1"/>
          </p:cNvSpPr>
          <p:nvPr>
            <p:ph type="title"/>
          </p:nvPr>
        </p:nvSpPr>
        <p:spPr>
          <a:xfrm>
            <a:off x="457200" y="297487"/>
            <a:ext cx="8229600" cy="31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Now lets learn about individual components</a:t>
            </a:r>
            <a:endParaRPr dirty="0"/>
          </a:p>
        </p:txBody>
      </p:sp>
      <p:grpSp>
        <p:nvGrpSpPr>
          <p:cNvPr id="35" name="Google Shape;561;p17">
            <a:extLst>
              <a:ext uri="{FF2B5EF4-FFF2-40B4-BE49-F238E27FC236}">
                <a16:creationId xmlns:a16="http://schemas.microsoft.com/office/drawing/2014/main" id="{5B3FECCD-8DDA-27CE-6401-E76A17F96B57}"/>
              </a:ext>
            </a:extLst>
          </p:cNvPr>
          <p:cNvGrpSpPr/>
          <p:nvPr/>
        </p:nvGrpSpPr>
        <p:grpSpPr>
          <a:xfrm>
            <a:off x="457200" y="366902"/>
            <a:ext cx="1236600" cy="1194200"/>
            <a:chOff x="7020843" y="3366715"/>
            <a:chExt cx="1236600" cy="1194200"/>
          </a:xfrm>
        </p:grpSpPr>
        <p:pic>
          <p:nvPicPr>
            <p:cNvPr id="36" name="Google Shape;562;p17">
              <a:extLst>
                <a:ext uri="{FF2B5EF4-FFF2-40B4-BE49-F238E27FC236}">
                  <a16:creationId xmlns:a16="http://schemas.microsoft.com/office/drawing/2014/main" id="{A674D0D1-B5FB-E8BA-3B3A-176E9008AC33}"/>
                </a:ext>
              </a:extLst>
            </p:cNvPr>
            <p:cNvPicPr preferRelativeResize="0"/>
            <p:nvPr/>
          </p:nvPicPr>
          <p:blipFill>
            <a:blip r:embed="rId3">
              <a:alphaModFix amt="60000"/>
            </a:blip>
            <a:stretch>
              <a:fillRect/>
            </a:stretch>
          </p:blipFill>
          <p:spPr>
            <a:xfrm>
              <a:off x="7020843" y="3366715"/>
              <a:ext cx="1236600" cy="1194200"/>
            </a:xfrm>
            <a:prstGeom prst="rect">
              <a:avLst/>
            </a:prstGeom>
            <a:noFill/>
            <a:ln>
              <a:noFill/>
            </a:ln>
          </p:spPr>
        </p:pic>
        <p:grpSp>
          <p:nvGrpSpPr>
            <p:cNvPr id="37" name="Google Shape;563;p17">
              <a:extLst>
                <a:ext uri="{FF2B5EF4-FFF2-40B4-BE49-F238E27FC236}">
                  <a16:creationId xmlns:a16="http://schemas.microsoft.com/office/drawing/2014/main" id="{105870E7-1236-E663-D62C-F80713F6D89B}"/>
                </a:ext>
              </a:extLst>
            </p:cNvPr>
            <p:cNvGrpSpPr/>
            <p:nvPr/>
          </p:nvGrpSpPr>
          <p:grpSpPr>
            <a:xfrm>
              <a:off x="7409318" y="3713875"/>
              <a:ext cx="459650" cy="499900"/>
              <a:chOff x="3357700" y="1302875"/>
              <a:chExt cx="459650" cy="499900"/>
            </a:xfrm>
          </p:grpSpPr>
          <p:sp>
            <p:nvSpPr>
              <p:cNvPr id="38" name="Google Shape;564;p17">
                <a:extLst>
                  <a:ext uri="{FF2B5EF4-FFF2-40B4-BE49-F238E27FC236}">
                    <a16:creationId xmlns:a16="http://schemas.microsoft.com/office/drawing/2014/main" id="{6F3FDAD3-4B5F-0C2D-EF53-8DD4D068F11D}"/>
                  </a:ext>
                </a:extLst>
              </p:cNvPr>
              <p:cNvSpPr/>
              <p:nvPr/>
            </p:nvSpPr>
            <p:spPr>
              <a:xfrm>
                <a:off x="3357700" y="1302875"/>
                <a:ext cx="459650" cy="499900"/>
              </a:xfrm>
              <a:custGeom>
                <a:avLst/>
                <a:gdLst/>
                <a:ahLst/>
                <a:cxnLst/>
                <a:rect l="l" t="t" r="r" b="b"/>
                <a:pathLst>
                  <a:path w="18386" h="19996" extrusionOk="0">
                    <a:moveTo>
                      <a:pt x="9226" y="1175"/>
                    </a:moveTo>
                    <a:cubicBezTo>
                      <a:pt x="10031" y="1175"/>
                      <a:pt x="10879" y="2480"/>
                      <a:pt x="11467" y="4526"/>
                    </a:cubicBezTo>
                    <a:cubicBezTo>
                      <a:pt x="10705" y="4765"/>
                      <a:pt x="9965" y="5070"/>
                      <a:pt x="9247" y="5396"/>
                    </a:cubicBezTo>
                    <a:cubicBezTo>
                      <a:pt x="8508" y="5048"/>
                      <a:pt x="7768" y="4765"/>
                      <a:pt x="7006" y="4504"/>
                    </a:cubicBezTo>
                    <a:cubicBezTo>
                      <a:pt x="7594" y="2480"/>
                      <a:pt x="8442" y="1175"/>
                      <a:pt x="9226" y="1175"/>
                    </a:cubicBezTo>
                    <a:close/>
                    <a:moveTo>
                      <a:pt x="6723" y="5657"/>
                    </a:moveTo>
                    <a:cubicBezTo>
                      <a:pt x="7093" y="5788"/>
                      <a:pt x="7485" y="5940"/>
                      <a:pt x="7855" y="6092"/>
                    </a:cubicBezTo>
                    <a:cubicBezTo>
                      <a:pt x="7398" y="6310"/>
                      <a:pt x="6941" y="6593"/>
                      <a:pt x="6506" y="6876"/>
                    </a:cubicBezTo>
                    <a:cubicBezTo>
                      <a:pt x="6549" y="6462"/>
                      <a:pt x="6636" y="6049"/>
                      <a:pt x="6702" y="5657"/>
                    </a:cubicBezTo>
                    <a:close/>
                    <a:moveTo>
                      <a:pt x="11750" y="5657"/>
                    </a:moveTo>
                    <a:cubicBezTo>
                      <a:pt x="11815" y="6049"/>
                      <a:pt x="11902" y="6462"/>
                      <a:pt x="11945" y="6876"/>
                    </a:cubicBezTo>
                    <a:cubicBezTo>
                      <a:pt x="11510" y="6593"/>
                      <a:pt x="11075" y="6310"/>
                      <a:pt x="10596" y="6092"/>
                    </a:cubicBezTo>
                    <a:cubicBezTo>
                      <a:pt x="10988" y="5918"/>
                      <a:pt x="11380" y="5788"/>
                      <a:pt x="11750" y="5657"/>
                    </a:cubicBezTo>
                    <a:close/>
                    <a:moveTo>
                      <a:pt x="14535" y="5026"/>
                    </a:moveTo>
                    <a:cubicBezTo>
                      <a:pt x="14687" y="5875"/>
                      <a:pt x="15405" y="6484"/>
                      <a:pt x="16275" y="6484"/>
                    </a:cubicBezTo>
                    <a:cubicBezTo>
                      <a:pt x="16493" y="6484"/>
                      <a:pt x="16710" y="6440"/>
                      <a:pt x="16928" y="6353"/>
                    </a:cubicBezTo>
                    <a:lnTo>
                      <a:pt x="16928" y="6353"/>
                    </a:lnTo>
                    <a:cubicBezTo>
                      <a:pt x="16819" y="6919"/>
                      <a:pt x="16428" y="7659"/>
                      <a:pt x="15775" y="8464"/>
                    </a:cubicBezTo>
                    <a:cubicBezTo>
                      <a:pt x="15579" y="8703"/>
                      <a:pt x="15340" y="8943"/>
                      <a:pt x="15100" y="9182"/>
                    </a:cubicBezTo>
                    <a:cubicBezTo>
                      <a:pt x="14513" y="8660"/>
                      <a:pt x="13882" y="8159"/>
                      <a:pt x="13229" y="7702"/>
                    </a:cubicBezTo>
                    <a:cubicBezTo>
                      <a:pt x="13164" y="6897"/>
                      <a:pt x="13033" y="6114"/>
                      <a:pt x="12881" y="5309"/>
                    </a:cubicBezTo>
                    <a:cubicBezTo>
                      <a:pt x="13425" y="5178"/>
                      <a:pt x="13991" y="5070"/>
                      <a:pt x="14535" y="5026"/>
                    </a:cubicBezTo>
                    <a:close/>
                    <a:moveTo>
                      <a:pt x="3938" y="5048"/>
                    </a:moveTo>
                    <a:cubicBezTo>
                      <a:pt x="4504" y="5091"/>
                      <a:pt x="5048" y="5178"/>
                      <a:pt x="5592" y="5331"/>
                    </a:cubicBezTo>
                    <a:cubicBezTo>
                      <a:pt x="5440" y="6114"/>
                      <a:pt x="5331" y="6919"/>
                      <a:pt x="5244" y="7702"/>
                    </a:cubicBezTo>
                    <a:cubicBezTo>
                      <a:pt x="4591" y="8181"/>
                      <a:pt x="3982" y="8660"/>
                      <a:pt x="3373" y="9204"/>
                    </a:cubicBezTo>
                    <a:cubicBezTo>
                      <a:pt x="3155" y="8964"/>
                      <a:pt x="2916" y="8725"/>
                      <a:pt x="2698" y="8464"/>
                    </a:cubicBezTo>
                    <a:cubicBezTo>
                      <a:pt x="2045" y="7681"/>
                      <a:pt x="1654" y="6941"/>
                      <a:pt x="1567" y="6353"/>
                    </a:cubicBezTo>
                    <a:lnTo>
                      <a:pt x="1567" y="6353"/>
                    </a:lnTo>
                    <a:cubicBezTo>
                      <a:pt x="1763" y="6440"/>
                      <a:pt x="1980" y="6484"/>
                      <a:pt x="2198" y="6484"/>
                    </a:cubicBezTo>
                    <a:cubicBezTo>
                      <a:pt x="3068" y="6484"/>
                      <a:pt x="3786" y="5875"/>
                      <a:pt x="3938" y="5048"/>
                    </a:cubicBezTo>
                    <a:close/>
                    <a:moveTo>
                      <a:pt x="5157" y="9225"/>
                    </a:moveTo>
                    <a:cubicBezTo>
                      <a:pt x="5157" y="9508"/>
                      <a:pt x="5135" y="9748"/>
                      <a:pt x="5135" y="10009"/>
                    </a:cubicBezTo>
                    <a:cubicBezTo>
                      <a:pt x="5135" y="10270"/>
                      <a:pt x="5135" y="10531"/>
                      <a:pt x="5157" y="10770"/>
                    </a:cubicBezTo>
                    <a:cubicBezTo>
                      <a:pt x="4830" y="10531"/>
                      <a:pt x="4526" y="10270"/>
                      <a:pt x="4243" y="10009"/>
                    </a:cubicBezTo>
                    <a:cubicBezTo>
                      <a:pt x="4526" y="9726"/>
                      <a:pt x="4830" y="9487"/>
                      <a:pt x="5157" y="9225"/>
                    </a:cubicBezTo>
                    <a:close/>
                    <a:moveTo>
                      <a:pt x="13316" y="9225"/>
                    </a:moveTo>
                    <a:lnTo>
                      <a:pt x="13316" y="9225"/>
                    </a:lnTo>
                    <a:cubicBezTo>
                      <a:pt x="13642" y="9487"/>
                      <a:pt x="13947" y="9748"/>
                      <a:pt x="14252" y="10009"/>
                    </a:cubicBezTo>
                    <a:cubicBezTo>
                      <a:pt x="13947" y="10270"/>
                      <a:pt x="13642" y="10509"/>
                      <a:pt x="13316" y="10770"/>
                    </a:cubicBezTo>
                    <a:cubicBezTo>
                      <a:pt x="13316" y="10509"/>
                      <a:pt x="13338" y="10270"/>
                      <a:pt x="13338" y="10009"/>
                    </a:cubicBezTo>
                    <a:cubicBezTo>
                      <a:pt x="13338" y="9748"/>
                      <a:pt x="13338" y="9487"/>
                      <a:pt x="13316" y="9225"/>
                    </a:cubicBezTo>
                    <a:close/>
                    <a:moveTo>
                      <a:pt x="9247" y="6701"/>
                    </a:moveTo>
                    <a:cubicBezTo>
                      <a:pt x="10226" y="7180"/>
                      <a:pt x="11184" y="7724"/>
                      <a:pt x="12098" y="8355"/>
                    </a:cubicBezTo>
                    <a:cubicBezTo>
                      <a:pt x="12141" y="8899"/>
                      <a:pt x="12163" y="9443"/>
                      <a:pt x="12163" y="10009"/>
                    </a:cubicBezTo>
                    <a:cubicBezTo>
                      <a:pt x="12163" y="10572"/>
                      <a:pt x="12141" y="11114"/>
                      <a:pt x="12098" y="11655"/>
                    </a:cubicBezTo>
                    <a:lnTo>
                      <a:pt x="12098" y="11655"/>
                    </a:lnTo>
                    <a:cubicBezTo>
                      <a:pt x="11190" y="12280"/>
                      <a:pt x="10219" y="12841"/>
                      <a:pt x="9247" y="13316"/>
                    </a:cubicBezTo>
                    <a:cubicBezTo>
                      <a:pt x="8246" y="12837"/>
                      <a:pt x="7289" y="12272"/>
                      <a:pt x="6375" y="11662"/>
                    </a:cubicBezTo>
                    <a:cubicBezTo>
                      <a:pt x="6332" y="11118"/>
                      <a:pt x="6310" y="10574"/>
                      <a:pt x="6310" y="10009"/>
                    </a:cubicBezTo>
                    <a:cubicBezTo>
                      <a:pt x="6310" y="9443"/>
                      <a:pt x="6332" y="8877"/>
                      <a:pt x="6375" y="8355"/>
                    </a:cubicBezTo>
                    <a:cubicBezTo>
                      <a:pt x="7289" y="7724"/>
                      <a:pt x="8246" y="7180"/>
                      <a:pt x="9247" y="6701"/>
                    </a:cubicBezTo>
                    <a:close/>
                    <a:moveTo>
                      <a:pt x="11967" y="13120"/>
                    </a:moveTo>
                    <a:lnTo>
                      <a:pt x="11967" y="13120"/>
                    </a:lnTo>
                    <a:cubicBezTo>
                      <a:pt x="11902" y="13555"/>
                      <a:pt x="11837" y="13947"/>
                      <a:pt x="11750" y="14339"/>
                    </a:cubicBezTo>
                    <a:cubicBezTo>
                      <a:pt x="11380" y="14208"/>
                      <a:pt x="10988" y="14077"/>
                      <a:pt x="10618" y="13925"/>
                    </a:cubicBezTo>
                    <a:cubicBezTo>
                      <a:pt x="11075" y="13686"/>
                      <a:pt x="11532" y="13425"/>
                      <a:pt x="11967" y="13120"/>
                    </a:cubicBezTo>
                    <a:close/>
                    <a:moveTo>
                      <a:pt x="6528" y="13142"/>
                    </a:moveTo>
                    <a:lnTo>
                      <a:pt x="6528" y="13142"/>
                    </a:lnTo>
                    <a:cubicBezTo>
                      <a:pt x="6941" y="13425"/>
                      <a:pt x="7398" y="13686"/>
                      <a:pt x="7855" y="13925"/>
                    </a:cubicBezTo>
                    <a:cubicBezTo>
                      <a:pt x="7463" y="14077"/>
                      <a:pt x="7093" y="14230"/>
                      <a:pt x="6723" y="14360"/>
                    </a:cubicBezTo>
                    <a:cubicBezTo>
                      <a:pt x="6636" y="13969"/>
                      <a:pt x="6571" y="13555"/>
                      <a:pt x="6528" y="13142"/>
                    </a:cubicBezTo>
                    <a:close/>
                    <a:moveTo>
                      <a:pt x="15100" y="10814"/>
                    </a:moveTo>
                    <a:cubicBezTo>
                      <a:pt x="15318" y="11053"/>
                      <a:pt x="15557" y="11292"/>
                      <a:pt x="15775" y="11532"/>
                    </a:cubicBezTo>
                    <a:cubicBezTo>
                      <a:pt x="16428" y="12315"/>
                      <a:pt x="16819" y="13055"/>
                      <a:pt x="16906" y="13642"/>
                    </a:cubicBezTo>
                    <a:cubicBezTo>
                      <a:pt x="16710" y="13555"/>
                      <a:pt x="16493" y="13512"/>
                      <a:pt x="16253" y="13512"/>
                    </a:cubicBezTo>
                    <a:cubicBezTo>
                      <a:pt x="15405" y="13512"/>
                      <a:pt x="14687" y="14121"/>
                      <a:pt x="14535" y="14970"/>
                    </a:cubicBezTo>
                    <a:cubicBezTo>
                      <a:pt x="13969" y="14926"/>
                      <a:pt x="13425" y="14817"/>
                      <a:pt x="12881" y="14665"/>
                    </a:cubicBezTo>
                    <a:cubicBezTo>
                      <a:pt x="13033" y="13882"/>
                      <a:pt x="13142" y="13098"/>
                      <a:pt x="13229" y="12293"/>
                    </a:cubicBezTo>
                    <a:cubicBezTo>
                      <a:pt x="13882" y="11836"/>
                      <a:pt x="14491" y="11336"/>
                      <a:pt x="15100" y="10814"/>
                    </a:cubicBezTo>
                    <a:close/>
                    <a:moveTo>
                      <a:pt x="3394" y="10814"/>
                    </a:moveTo>
                    <a:cubicBezTo>
                      <a:pt x="3982" y="11358"/>
                      <a:pt x="4613" y="11836"/>
                      <a:pt x="5266" y="12293"/>
                    </a:cubicBezTo>
                    <a:cubicBezTo>
                      <a:pt x="5331" y="13098"/>
                      <a:pt x="5440" y="13903"/>
                      <a:pt x="5614" y="14687"/>
                    </a:cubicBezTo>
                    <a:cubicBezTo>
                      <a:pt x="4755" y="14906"/>
                      <a:pt x="3988" y="15014"/>
                      <a:pt x="3357" y="15014"/>
                    </a:cubicBezTo>
                    <a:cubicBezTo>
                      <a:pt x="2485" y="15014"/>
                      <a:pt x="1872" y="14808"/>
                      <a:pt x="1632" y="14404"/>
                    </a:cubicBezTo>
                    <a:cubicBezTo>
                      <a:pt x="1306" y="13838"/>
                      <a:pt x="1697" y="12772"/>
                      <a:pt x="2720" y="11532"/>
                    </a:cubicBezTo>
                    <a:cubicBezTo>
                      <a:pt x="2916" y="11292"/>
                      <a:pt x="3155" y="11053"/>
                      <a:pt x="3394" y="10814"/>
                    </a:cubicBezTo>
                    <a:close/>
                    <a:moveTo>
                      <a:pt x="9226" y="14621"/>
                    </a:moveTo>
                    <a:cubicBezTo>
                      <a:pt x="9965" y="14948"/>
                      <a:pt x="10705" y="15231"/>
                      <a:pt x="11488" y="15492"/>
                    </a:cubicBezTo>
                    <a:cubicBezTo>
                      <a:pt x="10901" y="17515"/>
                      <a:pt x="10052" y="18821"/>
                      <a:pt x="9247" y="18821"/>
                    </a:cubicBezTo>
                    <a:cubicBezTo>
                      <a:pt x="8442" y="18821"/>
                      <a:pt x="7594" y="17537"/>
                      <a:pt x="7006" y="15492"/>
                    </a:cubicBezTo>
                    <a:cubicBezTo>
                      <a:pt x="7768" y="15252"/>
                      <a:pt x="8508" y="14948"/>
                      <a:pt x="9226" y="14621"/>
                    </a:cubicBezTo>
                    <a:close/>
                    <a:moveTo>
                      <a:pt x="9247" y="0"/>
                    </a:moveTo>
                    <a:cubicBezTo>
                      <a:pt x="7681" y="0"/>
                      <a:pt x="6571" y="1762"/>
                      <a:pt x="5875" y="4156"/>
                    </a:cubicBezTo>
                    <a:cubicBezTo>
                      <a:pt x="5179" y="3982"/>
                      <a:pt x="4439" y="3873"/>
                      <a:pt x="3699" y="3829"/>
                    </a:cubicBezTo>
                    <a:cubicBezTo>
                      <a:pt x="3353" y="3230"/>
                      <a:pt x="2784" y="2961"/>
                      <a:pt x="2217" y="2961"/>
                    </a:cubicBezTo>
                    <a:cubicBezTo>
                      <a:pt x="1324" y="2961"/>
                      <a:pt x="435" y="3630"/>
                      <a:pt x="435" y="4721"/>
                    </a:cubicBezTo>
                    <a:cubicBezTo>
                      <a:pt x="457" y="4896"/>
                      <a:pt x="479" y="5048"/>
                      <a:pt x="522" y="5222"/>
                    </a:cubicBezTo>
                    <a:cubicBezTo>
                      <a:pt x="65" y="6245"/>
                      <a:pt x="522" y="7637"/>
                      <a:pt x="1806" y="9204"/>
                    </a:cubicBezTo>
                    <a:cubicBezTo>
                      <a:pt x="2002" y="9487"/>
                      <a:pt x="2263" y="9726"/>
                      <a:pt x="2524" y="9987"/>
                    </a:cubicBezTo>
                    <a:cubicBezTo>
                      <a:pt x="2263" y="10270"/>
                      <a:pt x="2002" y="10531"/>
                      <a:pt x="1806" y="10792"/>
                    </a:cubicBezTo>
                    <a:cubicBezTo>
                      <a:pt x="435" y="12446"/>
                      <a:pt x="0" y="13925"/>
                      <a:pt x="609" y="14970"/>
                    </a:cubicBezTo>
                    <a:cubicBezTo>
                      <a:pt x="1088" y="15818"/>
                      <a:pt x="2089" y="16166"/>
                      <a:pt x="3351" y="16166"/>
                    </a:cubicBezTo>
                    <a:cubicBezTo>
                      <a:pt x="4199" y="16144"/>
                      <a:pt x="5048" y="16036"/>
                      <a:pt x="5875" y="15796"/>
                    </a:cubicBezTo>
                    <a:cubicBezTo>
                      <a:pt x="6549" y="18211"/>
                      <a:pt x="7681" y="19996"/>
                      <a:pt x="9226" y="19996"/>
                    </a:cubicBezTo>
                    <a:cubicBezTo>
                      <a:pt x="10770" y="19996"/>
                      <a:pt x="11924" y="18211"/>
                      <a:pt x="12598" y="15818"/>
                    </a:cubicBezTo>
                    <a:cubicBezTo>
                      <a:pt x="13294" y="15992"/>
                      <a:pt x="14012" y="16101"/>
                      <a:pt x="14752" y="16144"/>
                    </a:cubicBezTo>
                    <a:cubicBezTo>
                      <a:pt x="15101" y="16748"/>
                      <a:pt x="15676" y="17020"/>
                      <a:pt x="16247" y="17020"/>
                    </a:cubicBezTo>
                    <a:cubicBezTo>
                      <a:pt x="17136" y="17020"/>
                      <a:pt x="18016" y="16361"/>
                      <a:pt x="18016" y="15274"/>
                    </a:cubicBezTo>
                    <a:cubicBezTo>
                      <a:pt x="17994" y="15100"/>
                      <a:pt x="17972" y="14926"/>
                      <a:pt x="17929" y="14774"/>
                    </a:cubicBezTo>
                    <a:cubicBezTo>
                      <a:pt x="18386" y="13751"/>
                      <a:pt x="17929" y="12337"/>
                      <a:pt x="16645" y="10792"/>
                    </a:cubicBezTo>
                    <a:lnTo>
                      <a:pt x="16667" y="10792"/>
                    </a:lnTo>
                    <a:cubicBezTo>
                      <a:pt x="16449" y="10509"/>
                      <a:pt x="16188" y="10248"/>
                      <a:pt x="15927" y="9987"/>
                    </a:cubicBezTo>
                    <a:cubicBezTo>
                      <a:pt x="16188" y="9726"/>
                      <a:pt x="16449" y="9465"/>
                      <a:pt x="16667" y="9204"/>
                    </a:cubicBezTo>
                    <a:cubicBezTo>
                      <a:pt x="17907" y="7681"/>
                      <a:pt x="18364" y="6332"/>
                      <a:pt x="17929" y="5222"/>
                    </a:cubicBezTo>
                    <a:cubicBezTo>
                      <a:pt x="17994" y="5070"/>
                      <a:pt x="18016" y="4896"/>
                      <a:pt x="18016" y="4721"/>
                    </a:cubicBezTo>
                    <a:cubicBezTo>
                      <a:pt x="18016" y="3635"/>
                      <a:pt x="17144" y="2976"/>
                      <a:pt x="16256" y="2976"/>
                    </a:cubicBezTo>
                    <a:cubicBezTo>
                      <a:pt x="15686" y="2976"/>
                      <a:pt x="15109" y="3247"/>
                      <a:pt x="14752" y="3851"/>
                    </a:cubicBezTo>
                    <a:cubicBezTo>
                      <a:pt x="14034" y="3873"/>
                      <a:pt x="13294" y="4003"/>
                      <a:pt x="12598" y="4178"/>
                    </a:cubicBezTo>
                    <a:cubicBezTo>
                      <a:pt x="11924" y="1784"/>
                      <a:pt x="10792" y="0"/>
                      <a:pt x="9247"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5;p17">
                <a:extLst>
                  <a:ext uri="{FF2B5EF4-FFF2-40B4-BE49-F238E27FC236}">
                    <a16:creationId xmlns:a16="http://schemas.microsoft.com/office/drawing/2014/main" id="{874E1F7C-4B42-6D6F-F470-B95C65A96765}"/>
                  </a:ext>
                </a:extLst>
              </p:cNvPr>
              <p:cNvSpPr/>
              <p:nvPr/>
            </p:nvSpPr>
            <p:spPr>
              <a:xfrm>
                <a:off x="3530125" y="1509025"/>
                <a:ext cx="102275" cy="87550"/>
              </a:xfrm>
              <a:custGeom>
                <a:avLst/>
                <a:gdLst/>
                <a:ahLst/>
                <a:cxnLst/>
                <a:rect l="l" t="t" r="r" b="b"/>
                <a:pathLst>
                  <a:path w="4091" h="3502" extrusionOk="0">
                    <a:moveTo>
                      <a:pt x="2350" y="0"/>
                    </a:moveTo>
                    <a:cubicBezTo>
                      <a:pt x="784" y="0"/>
                      <a:pt x="0" y="1893"/>
                      <a:pt x="1088" y="2981"/>
                    </a:cubicBezTo>
                    <a:cubicBezTo>
                      <a:pt x="1448" y="3341"/>
                      <a:pt x="1889" y="3501"/>
                      <a:pt x="2322" y="3501"/>
                    </a:cubicBezTo>
                    <a:cubicBezTo>
                      <a:pt x="3226" y="3501"/>
                      <a:pt x="4091" y="2800"/>
                      <a:pt x="4091" y="1741"/>
                    </a:cubicBezTo>
                    <a:cubicBezTo>
                      <a:pt x="4091" y="784"/>
                      <a:pt x="3308" y="0"/>
                      <a:pt x="2350"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1091;p21">
            <a:extLst>
              <a:ext uri="{FF2B5EF4-FFF2-40B4-BE49-F238E27FC236}">
                <a16:creationId xmlns:a16="http://schemas.microsoft.com/office/drawing/2014/main" id="{EA6A8508-9670-698B-00E7-285CAA91722D}"/>
              </a:ext>
            </a:extLst>
          </p:cNvPr>
          <p:cNvGrpSpPr/>
          <p:nvPr/>
        </p:nvGrpSpPr>
        <p:grpSpPr>
          <a:xfrm>
            <a:off x="2508115" y="800792"/>
            <a:ext cx="5605371" cy="2980180"/>
            <a:chOff x="5378704" y="2300632"/>
            <a:chExt cx="5586520" cy="3447267"/>
          </a:xfrm>
        </p:grpSpPr>
        <p:sp>
          <p:nvSpPr>
            <p:cNvPr id="45" name="Google Shape;1092;p21">
              <a:extLst>
                <a:ext uri="{FF2B5EF4-FFF2-40B4-BE49-F238E27FC236}">
                  <a16:creationId xmlns:a16="http://schemas.microsoft.com/office/drawing/2014/main" id="{82F2CA58-BD9C-BF05-2B58-B4EC6ED1AFD5}"/>
                </a:ext>
              </a:extLst>
            </p:cNvPr>
            <p:cNvSpPr txBox="1"/>
            <p:nvPr/>
          </p:nvSpPr>
          <p:spPr>
            <a:xfrm>
              <a:off x="7747271" y="3890843"/>
              <a:ext cx="3217953" cy="1857056"/>
            </a:xfrm>
            <a:prstGeom prst="rect">
              <a:avLst/>
            </a:prstGeom>
            <a:noFill/>
            <a:ln>
              <a:noFill/>
            </a:ln>
          </p:spPr>
          <p:txBody>
            <a:bodyPr spcFirstLastPara="1" wrap="square" lIns="91425" tIns="91425" rIns="91425" bIns="91425" anchor="t" anchorCtr="0">
              <a:noAutofit/>
            </a:bodyPr>
            <a:lstStyle/>
            <a:p>
              <a:r>
                <a:rPr lang="en-US" b="0" dirty="0">
                  <a:solidFill>
                    <a:schemeClr val="accent1">
                      <a:lumMod val="25000"/>
                    </a:schemeClr>
                  </a:solidFill>
                  <a:effectLst/>
                  <a:latin typeface="Raleway" pitchFamily="2" charset="0"/>
                  <a:ea typeface="Times New Roman" panose="02020603050405020304" pitchFamily="18" charset="0"/>
                  <a:cs typeface="Calibri" panose="020F0502020204030204" pitchFamily="34" charset="0"/>
                </a:rPr>
                <a:t>Ultrasonic sensor is used to sense the obstacles in the path by calculating the distance between the robot and the obstacle. If a robot finds any obstacle it changes its direction and continues moving.</a:t>
              </a:r>
              <a:endParaRPr lang="en-IN" b="1" dirty="0">
                <a:solidFill>
                  <a:schemeClr val="accent1">
                    <a:lumMod val="25000"/>
                  </a:schemeClr>
                </a:solidFill>
                <a:effectLst/>
                <a:latin typeface="Raleway" pitchFamily="2" charset="0"/>
                <a:ea typeface="Calibri" panose="020F0502020204030204" pitchFamily="34" charset="0"/>
              </a:endParaRPr>
            </a:p>
            <a:p>
              <a:endParaRPr dirty="0">
                <a:solidFill>
                  <a:schemeClr val="accent3"/>
                </a:solidFill>
                <a:latin typeface="Raleway"/>
                <a:ea typeface="Raleway"/>
                <a:cs typeface="Raleway"/>
                <a:sym typeface="Raleway"/>
              </a:endParaRPr>
            </a:p>
          </p:txBody>
        </p:sp>
        <p:grpSp>
          <p:nvGrpSpPr>
            <p:cNvPr id="46" name="Google Shape;1093;p21">
              <a:extLst>
                <a:ext uri="{FF2B5EF4-FFF2-40B4-BE49-F238E27FC236}">
                  <a16:creationId xmlns:a16="http://schemas.microsoft.com/office/drawing/2014/main" id="{A542C439-8199-C7A0-CB4E-405425E2256E}"/>
                </a:ext>
              </a:extLst>
            </p:cNvPr>
            <p:cNvGrpSpPr/>
            <p:nvPr/>
          </p:nvGrpSpPr>
          <p:grpSpPr>
            <a:xfrm>
              <a:off x="5378704" y="2300632"/>
              <a:ext cx="1752822" cy="1193666"/>
              <a:chOff x="5605402" y="2186047"/>
              <a:chExt cx="1752822" cy="1193666"/>
            </a:xfrm>
          </p:grpSpPr>
          <p:pic>
            <p:nvPicPr>
              <p:cNvPr id="47" name="Google Shape;1094;p21">
                <a:extLst>
                  <a:ext uri="{FF2B5EF4-FFF2-40B4-BE49-F238E27FC236}">
                    <a16:creationId xmlns:a16="http://schemas.microsoft.com/office/drawing/2014/main" id="{CC7EA6F2-E216-7FAC-3A81-8A49841DE9D4}"/>
                  </a:ext>
                </a:extLst>
              </p:cNvPr>
              <p:cNvPicPr preferRelativeResize="0"/>
              <p:nvPr/>
            </p:nvPicPr>
            <p:blipFill>
              <a:blip r:embed="rId4">
                <a:alphaModFix amt="73000"/>
              </a:blip>
              <a:stretch>
                <a:fillRect/>
              </a:stretch>
            </p:blipFill>
            <p:spPr>
              <a:xfrm rot="10800000" flipH="1">
                <a:off x="5605402" y="2186047"/>
                <a:ext cx="1752822" cy="1193666"/>
              </a:xfrm>
              <a:prstGeom prst="rect">
                <a:avLst/>
              </a:prstGeom>
              <a:noFill/>
              <a:ln>
                <a:noFill/>
              </a:ln>
            </p:spPr>
          </p:pic>
          <p:sp>
            <p:nvSpPr>
              <p:cNvPr id="48" name="Google Shape;1095;p21">
                <a:extLst>
                  <a:ext uri="{FF2B5EF4-FFF2-40B4-BE49-F238E27FC236}">
                    <a16:creationId xmlns:a16="http://schemas.microsoft.com/office/drawing/2014/main" id="{77A7B2E3-9DD6-508E-FEA2-676CA8227E1E}"/>
                  </a:ext>
                </a:extLst>
              </p:cNvPr>
              <p:cNvSpPr txBox="1"/>
              <p:nvPr/>
            </p:nvSpPr>
            <p:spPr>
              <a:xfrm flipH="1">
                <a:off x="5605402" y="2522163"/>
                <a:ext cx="1481400" cy="31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0" i="0" u="none" strike="noStrike" dirty="0">
                    <a:solidFill>
                      <a:schemeClr val="accent4">
                        <a:lumMod val="50000"/>
                      </a:schemeClr>
                    </a:solidFill>
                    <a:effectLst/>
                    <a:latin typeface="Caveat Brush" pitchFamily="2" charset="0"/>
                  </a:rPr>
                  <a:t> </a:t>
                </a:r>
                <a:r>
                  <a:rPr lang="en-US" sz="2000" dirty="0">
                    <a:solidFill>
                      <a:schemeClr val="accent4">
                        <a:lumMod val="50000"/>
                      </a:schemeClr>
                    </a:solidFill>
                    <a:latin typeface="Caveat Brush" pitchFamily="2" charset="0"/>
                  </a:rPr>
                  <a:t>Ultrasonic Sensor</a:t>
                </a:r>
                <a:endParaRPr sz="2000" b="1" dirty="0">
                  <a:solidFill>
                    <a:schemeClr val="accent4">
                      <a:lumMod val="50000"/>
                    </a:schemeClr>
                  </a:solidFill>
                  <a:latin typeface="Caveat Brush"/>
                  <a:ea typeface="Caveat Brush"/>
                  <a:cs typeface="Caveat Brush"/>
                  <a:sym typeface="Caveat Brush"/>
                </a:endParaRPr>
              </a:p>
            </p:txBody>
          </p:sp>
        </p:grpSp>
      </p:grpSp>
      <p:pic>
        <p:nvPicPr>
          <p:cNvPr id="14" name="Picture 13">
            <a:extLst>
              <a:ext uri="{FF2B5EF4-FFF2-40B4-BE49-F238E27FC236}">
                <a16:creationId xmlns:a16="http://schemas.microsoft.com/office/drawing/2014/main" id="{6E5D6DD6-AF01-4875-B98B-A512C65D58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270" y="2183451"/>
            <a:ext cx="2987057" cy="1742105"/>
          </a:xfrm>
          <a:prstGeom prst="rect">
            <a:avLst/>
          </a:prstGeom>
        </p:spPr>
      </p:pic>
    </p:spTree>
    <p:extLst>
      <p:ext uri="{BB962C8B-B14F-4D97-AF65-F5344CB8AC3E}">
        <p14:creationId xmlns:p14="http://schemas.microsoft.com/office/powerpoint/2010/main" val="83463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2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effectLst/>
                <a:latin typeface="Caveat Brush" pitchFamily="2" charset="0"/>
                <a:ea typeface="Times New Roman" panose="02020603050405020304" pitchFamily="18" charset="0"/>
              </a:rPr>
              <a:t>How to build obstacle avoiding robot using Ultrasonic Sensor?</a:t>
            </a:r>
            <a:endParaRPr sz="3200" dirty="0">
              <a:latin typeface="Caveat Brush" pitchFamily="2" charset="0"/>
            </a:endParaRPr>
          </a:p>
        </p:txBody>
      </p:sp>
      <p:grpSp>
        <p:nvGrpSpPr>
          <p:cNvPr id="35" name="Google Shape;561;p17">
            <a:extLst>
              <a:ext uri="{FF2B5EF4-FFF2-40B4-BE49-F238E27FC236}">
                <a16:creationId xmlns:a16="http://schemas.microsoft.com/office/drawing/2014/main" id="{5B3FECCD-8DDA-27CE-6401-E76A17F96B57}"/>
              </a:ext>
            </a:extLst>
          </p:cNvPr>
          <p:cNvGrpSpPr/>
          <p:nvPr/>
        </p:nvGrpSpPr>
        <p:grpSpPr>
          <a:xfrm>
            <a:off x="457200" y="366902"/>
            <a:ext cx="1236600" cy="1194200"/>
            <a:chOff x="7020843" y="3366715"/>
            <a:chExt cx="1236600" cy="1194200"/>
          </a:xfrm>
        </p:grpSpPr>
        <p:pic>
          <p:nvPicPr>
            <p:cNvPr id="36" name="Google Shape;562;p17">
              <a:extLst>
                <a:ext uri="{FF2B5EF4-FFF2-40B4-BE49-F238E27FC236}">
                  <a16:creationId xmlns:a16="http://schemas.microsoft.com/office/drawing/2014/main" id="{A674D0D1-B5FB-E8BA-3B3A-176E9008AC33}"/>
                </a:ext>
              </a:extLst>
            </p:cNvPr>
            <p:cNvPicPr preferRelativeResize="0"/>
            <p:nvPr/>
          </p:nvPicPr>
          <p:blipFill>
            <a:blip r:embed="rId3">
              <a:alphaModFix amt="60000"/>
            </a:blip>
            <a:stretch>
              <a:fillRect/>
            </a:stretch>
          </p:blipFill>
          <p:spPr>
            <a:xfrm>
              <a:off x="7020843" y="3366715"/>
              <a:ext cx="1236600" cy="1194200"/>
            </a:xfrm>
            <a:prstGeom prst="rect">
              <a:avLst/>
            </a:prstGeom>
            <a:noFill/>
            <a:ln>
              <a:noFill/>
            </a:ln>
          </p:spPr>
        </p:pic>
        <p:grpSp>
          <p:nvGrpSpPr>
            <p:cNvPr id="37" name="Google Shape;563;p17">
              <a:extLst>
                <a:ext uri="{FF2B5EF4-FFF2-40B4-BE49-F238E27FC236}">
                  <a16:creationId xmlns:a16="http://schemas.microsoft.com/office/drawing/2014/main" id="{105870E7-1236-E663-D62C-F80713F6D89B}"/>
                </a:ext>
              </a:extLst>
            </p:cNvPr>
            <p:cNvGrpSpPr/>
            <p:nvPr/>
          </p:nvGrpSpPr>
          <p:grpSpPr>
            <a:xfrm>
              <a:off x="7409318" y="3713875"/>
              <a:ext cx="459650" cy="499900"/>
              <a:chOff x="3357700" y="1302875"/>
              <a:chExt cx="459650" cy="499900"/>
            </a:xfrm>
          </p:grpSpPr>
          <p:sp>
            <p:nvSpPr>
              <p:cNvPr id="38" name="Google Shape;564;p17">
                <a:extLst>
                  <a:ext uri="{FF2B5EF4-FFF2-40B4-BE49-F238E27FC236}">
                    <a16:creationId xmlns:a16="http://schemas.microsoft.com/office/drawing/2014/main" id="{6F3FDAD3-4B5F-0C2D-EF53-8DD4D068F11D}"/>
                  </a:ext>
                </a:extLst>
              </p:cNvPr>
              <p:cNvSpPr/>
              <p:nvPr/>
            </p:nvSpPr>
            <p:spPr>
              <a:xfrm>
                <a:off x="3357700" y="1302875"/>
                <a:ext cx="459650" cy="499900"/>
              </a:xfrm>
              <a:custGeom>
                <a:avLst/>
                <a:gdLst/>
                <a:ahLst/>
                <a:cxnLst/>
                <a:rect l="l" t="t" r="r" b="b"/>
                <a:pathLst>
                  <a:path w="18386" h="19996" extrusionOk="0">
                    <a:moveTo>
                      <a:pt x="9226" y="1175"/>
                    </a:moveTo>
                    <a:cubicBezTo>
                      <a:pt x="10031" y="1175"/>
                      <a:pt x="10879" y="2480"/>
                      <a:pt x="11467" y="4526"/>
                    </a:cubicBezTo>
                    <a:cubicBezTo>
                      <a:pt x="10705" y="4765"/>
                      <a:pt x="9965" y="5070"/>
                      <a:pt x="9247" y="5396"/>
                    </a:cubicBezTo>
                    <a:cubicBezTo>
                      <a:pt x="8508" y="5048"/>
                      <a:pt x="7768" y="4765"/>
                      <a:pt x="7006" y="4504"/>
                    </a:cubicBezTo>
                    <a:cubicBezTo>
                      <a:pt x="7594" y="2480"/>
                      <a:pt x="8442" y="1175"/>
                      <a:pt x="9226" y="1175"/>
                    </a:cubicBezTo>
                    <a:close/>
                    <a:moveTo>
                      <a:pt x="6723" y="5657"/>
                    </a:moveTo>
                    <a:cubicBezTo>
                      <a:pt x="7093" y="5788"/>
                      <a:pt x="7485" y="5940"/>
                      <a:pt x="7855" y="6092"/>
                    </a:cubicBezTo>
                    <a:cubicBezTo>
                      <a:pt x="7398" y="6310"/>
                      <a:pt x="6941" y="6593"/>
                      <a:pt x="6506" y="6876"/>
                    </a:cubicBezTo>
                    <a:cubicBezTo>
                      <a:pt x="6549" y="6462"/>
                      <a:pt x="6636" y="6049"/>
                      <a:pt x="6702" y="5657"/>
                    </a:cubicBezTo>
                    <a:close/>
                    <a:moveTo>
                      <a:pt x="11750" y="5657"/>
                    </a:moveTo>
                    <a:cubicBezTo>
                      <a:pt x="11815" y="6049"/>
                      <a:pt x="11902" y="6462"/>
                      <a:pt x="11945" y="6876"/>
                    </a:cubicBezTo>
                    <a:cubicBezTo>
                      <a:pt x="11510" y="6593"/>
                      <a:pt x="11075" y="6310"/>
                      <a:pt x="10596" y="6092"/>
                    </a:cubicBezTo>
                    <a:cubicBezTo>
                      <a:pt x="10988" y="5918"/>
                      <a:pt x="11380" y="5788"/>
                      <a:pt x="11750" y="5657"/>
                    </a:cubicBezTo>
                    <a:close/>
                    <a:moveTo>
                      <a:pt x="14535" y="5026"/>
                    </a:moveTo>
                    <a:cubicBezTo>
                      <a:pt x="14687" y="5875"/>
                      <a:pt x="15405" y="6484"/>
                      <a:pt x="16275" y="6484"/>
                    </a:cubicBezTo>
                    <a:cubicBezTo>
                      <a:pt x="16493" y="6484"/>
                      <a:pt x="16710" y="6440"/>
                      <a:pt x="16928" y="6353"/>
                    </a:cubicBezTo>
                    <a:lnTo>
                      <a:pt x="16928" y="6353"/>
                    </a:lnTo>
                    <a:cubicBezTo>
                      <a:pt x="16819" y="6919"/>
                      <a:pt x="16428" y="7659"/>
                      <a:pt x="15775" y="8464"/>
                    </a:cubicBezTo>
                    <a:cubicBezTo>
                      <a:pt x="15579" y="8703"/>
                      <a:pt x="15340" y="8943"/>
                      <a:pt x="15100" y="9182"/>
                    </a:cubicBezTo>
                    <a:cubicBezTo>
                      <a:pt x="14513" y="8660"/>
                      <a:pt x="13882" y="8159"/>
                      <a:pt x="13229" y="7702"/>
                    </a:cubicBezTo>
                    <a:cubicBezTo>
                      <a:pt x="13164" y="6897"/>
                      <a:pt x="13033" y="6114"/>
                      <a:pt x="12881" y="5309"/>
                    </a:cubicBezTo>
                    <a:cubicBezTo>
                      <a:pt x="13425" y="5178"/>
                      <a:pt x="13991" y="5070"/>
                      <a:pt x="14535" y="5026"/>
                    </a:cubicBezTo>
                    <a:close/>
                    <a:moveTo>
                      <a:pt x="3938" y="5048"/>
                    </a:moveTo>
                    <a:cubicBezTo>
                      <a:pt x="4504" y="5091"/>
                      <a:pt x="5048" y="5178"/>
                      <a:pt x="5592" y="5331"/>
                    </a:cubicBezTo>
                    <a:cubicBezTo>
                      <a:pt x="5440" y="6114"/>
                      <a:pt x="5331" y="6919"/>
                      <a:pt x="5244" y="7702"/>
                    </a:cubicBezTo>
                    <a:cubicBezTo>
                      <a:pt x="4591" y="8181"/>
                      <a:pt x="3982" y="8660"/>
                      <a:pt x="3373" y="9204"/>
                    </a:cubicBezTo>
                    <a:cubicBezTo>
                      <a:pt x="3155" y="8964"/>
                      <a:pt x="2916" y="8725"/>
                      <a:pt x="2698" y="8464"/>
                    </a:cubicBezTo>
                    <a:cubicBezTo>
                      <a:pt x="2045" y="7681"/>
                      <a:pt x="1654" y="6941"/>
                      <a:pt x="1567" y="6353"/>
                    </a:cubicBezTo>
                    <a:lnTo>
                      <a:pt x="1567" y="6353"/>
                    </a:lnTo>
                    <a:cubicBezTo>
                      <a:pt x="1763" y="6440"/>
                      <a:pt x="1980" y="6484"/>
                      <a:pt x="2198" y="6484"/>
                    </a:cubicBezTo>
                    <a:cubicBezTo>
                      <a:pt x="3068" y="6484"/>
                      <a:pt x="3786" y="5875"/>
                      <a:pt x="3938" y="5048"/>
                    </a:cubicBezTo>
                    <a:close/>
                    <a:moveTo>
                      <a:pt x="5157" y="9225"/>
                    </a:moveTo>
                    <a:cubicBezTo>
                      <a:pt x="5157" y="9508"/>
                      <a:pt x="5135" y="9748"/>
                      <a:pt x="5135" y="10009"/>
                    </a:cubicBezTo>
                    <a:cubicBezTo>
                      <a:pt x="5135" y="10270"/>
                      <a:pt x="5135" y="10531"/>
                      <a:pt x="5157" y="10770"/>
                    </a:cubicBezTo>
                    <a:cubicBezTo>
                      <a:pt x="4830" y="10531"/>
                      <a:pt x="4526" y="10270"/>
                      <a:pt x="4243" y="10009"/>
                    </a:cubicBezTo>
                    <a:cubicBezTo>
                      <a:pt x="4526" y="9726"/>
                      <a:pt x="4830" y="9487"/>
                      <a:pt x="5157" y="9225"/>
                    </a:cubicBezTo>
                    <a:close/>
                    <a:moveTo>
                      <a:pt x="13316" y="9225"/>
                    </a:moveTo>
                    <a:lnTo>
                      <a:pt x="13316" y="9225"/>
                    </a:lnTo>
                    <a:cubicBezTo>
                      <a:pt x="13642" y="9487"/>
                      <a:pt x="13947" y="9748"/>
                      <a:pt x="14252" y="10009"/>
                    </a:cubicBezTo>
                    <a:cubicBezTo>
                      <a:pt x="13947" y="10270"/>
                      <a:pt x="13642" y="10509"/>
                      <a:pt x="13316" y="10770"/>
                    </a:cubicBezTo>
                    <a:cubicBezTo>
                      <a:pt x="13316" y="10509"/>
                      <a:pt x="13338" y="10270"/>
                      <a:pt x="13338" y="10009"/>
                    </a:cubicBezTo>
                    <a:cubicBezTo>
                      <a:pt x="13338" y="9748"/>
                      <a:pt x="13338" y="9487"/>
                      <a:pt x="13316" y="9225"/>
                    </a:cubicBezTo>
                    <a:close/>
                    <a:moveTo>
                      <a:pt x="9247" y="6701"/>
                    </a:moveTo>
                    <a:cubicBezTo>
                      <a:pt x="10226" y="7180"/>
                      <a:pt x="11184" y="7724"/>
                      <a:pt x="12098" y="8355"/>
                    </a:cubicBezTo>
                    <a:cubicBezTo>
                      <a:pt x="12141" y="8899"/>
                      <a:pt x="12163" y="9443"/>
                      <a:pt x="12163" y="10009"/>
                    </a:cubicBezTo>
                    <a:cubicBezTo>
                      <a:pt x="12163" y="10572"/>
                      <a:pt x="12141" y="11114"/>
                      <a:pt x="12098" y="11655"/>
                    </a:cubicBezTo>
                    <a:lnTo>
                      <a:pt x="12098" y="11655"/>
                    </a:lnTo>
                    <a:cubicBezTo>
                      <a:pt x="11190" y="12280"/>
                      <a:pt x="10219" y="12841"/>
                      <a:pt x="9247" y="13316"/>
                    </a:cubicBezTo>
                    <a:cubicBezTo>
                      <a:pt x="8246" y="12837"/>
                      <a:pt x="7289" y="12272"/>
                      <a:pt x="6375" y="11662"/>
                    </a:cubicBezTo>
                    <a:cubicBezTo>
                      <a:pt x="6332" y="11118"/>
                      <a:pt x="6310" y="10574"/>
                      <a:pt x="6310" y="10009"/>
                    </a:cubicBezTo>
                    <a:cubicBezTo>
                      <a:pt x="6310" y="9443"/>
                      <a:pt x="6332" y="8877"/>
                      <a:pt x="6375" y="8355"/>
                    </a:cubicBezTo>
                    <a:cubicBezTo>
                      <a:pt x="7289" y="7724"/>
                      <a:pt x="8246" y="7180"/>
                      <a:pt x="9247" y="6701"/>
                    </a:cubicBezTo>
                    <a:close/>
                    <a:moveTo>
                      <a:pt x="11967" y="13120"/>
                    </a:moveTo>
                    <a:lnTo>
                      <a:pt x="11967" y="13120"/>
                    </a:lnTo>
                    <a:cubicBezTo>
                      <a:pt x="11902" y="13555"/>
                      <a:pt x="11837" y="13947"/>
                      <a:pt x="11750" y="14339"/>
                    </a:cubicBezTo>
                    <a:cubicBezTo>
                      <a:pt x="11380" y="14208"/>
                      <a:pt x="10988" y="14077"/>
                      <a:pt x="10618" y="13925"/>
                    </a:cubicBezTo>
                    <a:cubicBezTo>
                      <a:pt x="11075" y="13686"/>
                      <a:pt x="11532" y="13425"/>
                      <a:pt x="11967" y="13120"/>
                    </a:cubicBezTo>
                    <a:close/>
                    <a:moveTo>
                      <a:pt x="6528" y="13142"/>
                    </a:moveTo>
                    <a:lnTo>
                      <a:pt x="6528" y="13142"/>
                    </a:lnTo>
                    <a:cubicBezTo>
                      <a:pt x="6941" y="13425"/>
                      <a:pt x="7398" y="13686"/>
                      <a:pt x="7855" y="13925"/>
                    </a:cubicBezTo>
                    <a:cubicBezTo>
                      <a:pt x="7463" y="14077"/>
                      <a:pt x="7093" y="14230"/>
                      <a:pt x="6723" y="14360"/>
                    </a:cubicBezTo>
                    <a:cubicBezTo>
                      <a:pt x="6636" y="13969"/>
                      <a:pt x="6571" y="13555"/>
                      <a:pt x="6528" y="13142"/>
                    </a:cubicBezTo>
                    <a:close/>
                    <a:moveTo>
                      <a:pt x="15100" y="10814"/>
                    </a:moveTo>
                    <a:cubicBezTo>
                      <a:pt x="15318" y="11053"/>
                      <a:pt x="15557" y="11292"/>
                      <a:pt x="15775" y="11532"/>
                    </a:cubicBezTo>
                    <a:cubicBezTo>
                      <a:pt x="16428" y="12315"/>
                      <a:pt x="16819" y="13055"/>
                      <a:pt x="16906" y="13642"/>
                    </a:cubicBezTo>
                    <a:cubicBezTo>
                      <a:pt x="16710" y="13555"/>
                      <a:pt x="16493" y="13512"/>
                      <a:pt x="16253" y="13512"/>
                    </a:cubicBezTo>
                    <a:cubicBezTo>
                      <a:pt x="15405" y="13512"/>
                      <a:pt x="14687" y="14121"/>
                      <a:pt x="14535" y="14970"/>
                    </a:cubicBezTo>
                    <a:cubicBezTo>
                      <a:pt x="13969" y="14926"/>
                      <a:pt x="13425" y="14817"/>
                      <a:pt x="12881" y="14665"/>
                    </a:cubicBezTo>
                    <a:cubicBezTo>
                      <a:pt x="13033" y="13882"/>
                      <a:pt x="13142" y="13098"/>
                      <a:pt x="13229" y="12293"/>
                    </a:cubicBezTo>
                    <a:cubicBezTo>
                      <a:pt x="13882" y="11836"/>
                      <a:pt x="14491" y="11336"/>
                      <a:pt x="15100" y="10814"/>
                    </a:cubicBezTo>
                    <a:close/>
                    <a:moveTo>
                      <a:pt x="3394" y="10814"/>
                    </a:moveTo>
                    <a:cubicBezTo>
                      <a:pt x="3982" y="11358"/>
                      <a:pt x="4613" y="11836"/>
                      <a:pt x="5266" y="12293"/>
                    </a:cubicBezTo>
                    <a:cubicBezTo>
                      <a:pt x="5331" y="13098"/>
                      <a:pt x="5440" y="13903"/>
                      <a:pt x="5614" y="14687"/>
                    </a:cubicBezTo>
                    <a:cubicBezTo>
                      <a:pt x="4755" y="14906"/>
                      <a:pt x="3988" y="15014"/>
                      <a:pt x="3357" y="15014"/>
                    </a:cubicBezTo>
                    <a:cubicBezTo>
                      <a:pt x="2485" y="15014"/>
                      <a:pt x="1872" y="14808"/>
                      <a:pt x="1632" y="14404"/>
                    </a:cubicBezTo>
                    <a:cubicBezTo>
                      <a:pt x="1306" y="13838"/>
                      <a:pt x="1697" y="12772"/>
                      <a:pt x="2720" y="11532"/>
                    </a:cubicBezTo>
                    <a:cubicBezTo>
                      <a:pt x="2916" y="11292"/>
                      <a:pt x="3155" y="11053"/>
                      <a:pt x="3394" y="10814"/>
                    </a:cubicBezTo>
                    <a:close/>
                    <a:moveTo>
                      <a:pt x="9226" y="14621"/>
                    </a:moveTo>
                    <a:cubicBezTo>
                      <a:pt x="9965" y="14948"/>
                      <a:pt x="10705" y="15231"/>
                      <a:pt x="11488" y="15492"/>
                    </a:cubicBezTo>
                    <a:cubicBezTo>
                      <a:pt x="10901" y="17515"/>
                      <a:pt x="10052" y="18821"/>
                      <a:pt x="9247" y="18821"/>
                    </a:cubicBezTo>
                    <a:cubicBezTo>
                      <a:pt x="8442" y="18821"/>
                      <a:pt x="7594" y="17537"/>
                      <a:pt x="7006" y="15492"/>
                    </a:cubicBezTo>
                    <a:cubicBezTo>
                      <a:pt x="7768" y="15252"/>
                      <a:pt x="8508" y="14948"/>
                      <a:pt x="9226" y="14621"/>
                    </a:cubicBezTo>
                    <a:close/>
                    <a:moveTo>
                      <a:pt x="9247" y="0"/>
                    </a:moveTo>
                    <a:cubicBezTo>
                      <a:pt x="7681" y="0"/>
                      <a:pt x="6571" y="1762"/>
                      <a:pt x="5875" y="4156"/>
                    </a:cubicBezTo>
                    <a:cubicBezTo>
                      <a:pt x="5179" y="3982"/>
                      <a:pt x="4439" y="3873"/>
                      <a:pt x="3699" y="3829"/>
                    </a:cubicBezTo>
                    <a:cubicBezTo>
                      <a:pt x="3353" y="3230"/>
                      <a:pt x="2784" y="2961"/>
                      <a:pt x="2217" y="2961"/>
                    </a:cubicBezTo>
                    <a:cubicBezTo>
                      <a:pt x="1324" y="2961"/>
                      <a:pt x="435" y="3630"/>
                      <a:pt x="435" y="4721"/>
                    </a:cubicBezTo>
                    <a:cubicBezTo>
                      <a:pt x="457" y="4896"/>
                      <a:pt x="479" y="5048"/>
                      <a:pt x="522" y="5222"/>
                    </a:cubicBezTo>
                    <a:cubicBezTo>
                      <a:pt x="65" y="6245"/>
                      <a:pt x="522" y="7637"/>
                      <a:pt x="1806" y="9204"/>
                    </a:cubicBezTo>
                    <a:cubicBezTo>
                      <a:pt x="2002" y="9487"/>
                      <a:pt x="2263" y="9726"/>
                      <a:pt x="2524" y="9987"/>
                    </a:cubicBezTo>
                    <a:cubicBezTo>
                      <a:pt x="2263" y="10270"/>
                      <a:pt x="2002" y="10531"/>
                      <a:pt x="1806" y="10792"/>
                    </a:cubicBezTo>
                    <a:cubicBezTo>
                      <a:pt x="435" y="12446"/>
                      <a:pt x="0" y="13925"/>
                      <a:pt x="609" y="14970"/>
                    </a:cubicBezTo>
                    <a:cubicBezTo>
                      <a:pt x="1088" y="15818"/>
                      <a:pt x="2089" y="16166"/>
                      <a:pt x="3351" y="16166"/>
                    </a:cubicBezTo>
                    <a:cubicBezTo>
                      <a:pt x="4199" y="16144"/>
                      <a:pt x="5048" y="16036"/>
                      <a:pt x="5875" y="15796"/>
                    </a:cubicBezTo>
                    <a:cubicBezTo>
                      <a:pt x="6549" y="18211"/>
                      <a:pt x="7681" y="19996"/>
                      <a:pt x="9226" y="19996"/>
                    </a:cubicBezTo>
                    <a:cubicBezTo>
                      <a:pt x="10770" y="19996"/>
                      <a:pt x="11924" y="18211"/>
                      <a:pt x="12598" y="15818"/>
                    </a:cubicBezTo>
                    <a:cubicBezTo>
                      <a:pt x="13294" y="15992"/>
                      <a:pt x="14012" y="16101"/>
                      <a:pt x="14752" y="16144"/>
                    </a:cubicBezTo>
                    <a:cubicBezTo>
                      <a:pt x="15101" y="16748"/>
                      <a:pt x="15676" y="17020"/>
                      <a:pt x="16247" y="17020"/>
                    </a:cubicBezTo>
                    <a:cubicBezTo>
                      <a:pt x="17136" y="17020"/>
                      <a:pt x="18016" y="16361"/>
                      <a:pt x="18016" y="15274"/>
                    </a:cubicBezTo>
                    <a:cubicBezTo>
                      <a:pt x="17994" y="15100"/>
                      <a:pt x="17972" y="14926"/>
                      <a:pt x="17929" y="14774"/>
                    </a:cubicBezTo>
                    <a:cubicBezTo>
                      <a:pt x="18386" y="13751"/>
                      <a:pt x="17929" y="12337"/>
                      <a:pt x="16645" y="10792"/>
                    </a:cubicBezTo>
                    <a:lnTo>
                      <a:pt x="16667" y="10792"/>
                    </a:lnTo>
                    <a:cubicBezTo>
                      <a:pt x="16449" y="10509"/>
                      <a:pt x="16188" y="10248"/>
                      <a:pt x="15927" y="9987"/>
                    </a:cubicBezTo>
                    <a:cubicBezTo>
                      <a:pt x="16188" y="9726"/>
                      <a:pt x="16449" y="9465"/>
                      <a:pt x="16667" y="9204"/>
                    </a:cubicBezTo>
                    <a:cubicBezTo>
                      <a:pt x="17907" y="7681"/>
                      <a:pt x="18364" y="6332"/>
                      <a:pt x="17929" y="5222"/>
                    </a:cubicBezTo>
                    <a:cubicBezTo>
                      <a:pt x="17994" y="5070"/>
                      <a:pt x="18016" y="4896"/>
                      <a:pt x="18016" y="4721"/>
                    </a:cubicBezTo>
                    <a:cubicBezTo>
                      <a:pt x="18016" y="3635"/>
                      <a:pt x="17144" y="2976"/>
                      <a:pt x="16256" y="2976"/>
                    </a:cubicBezTo>
                    <a:cubicBezTo>
                      <a:pt x="15686" y="2976"/>
                      <a:pt x="15109" y="3247"/>
                      <a:pt x="14752" y="3851"/>
                    </a:cubicBezTo>
                    <a:cubicBezTo>
                      <a:pt x="14034" y="3873"/>
                      <a:pt x="13294" y="4003"/>
                      <a:pt x="12598" y="4178"/>
                    </a:cubicBezTo>
                    <a:cubicBezTo>
                      <a:pt x="11924" y="1784"/>
                      <a:pt x="10792" y="0"/>
                      <a:pt x="9247"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5;p17">
                <a:extLst>
                  <a:ext uri="{FF2B5EF4-FFF2-40B4-BE49-F238E27FC236}">
                    <a16:creationId xmlns:a16="http://schemas.microsoft.com/office/drawing/2014/main" id="{874E1F7C-4B42-6D6F-F470-B95C65A96765}"/>
                  </a:ext>
                </a:extLst>
              </p:cNvPr>
              <p:cNvSpPr/>
              <p:nvPr/>
            </p:nvSpPr>
            <p:spPr>
              <a:xfrm>
                <a:off x="3530125" y="1509025"/>
                <a:ext cx="102275" cy="87550"/>
              </a:xfrm>
              <a:custGeom>
                <a:avLst/>
                <a:gdLst/>
                <a:ahLst/>
                <a:cxnLst/>
                <a:rect l="l" t="t" r="r" b="b"/>
                <a:pathLst>
                  <a:path w="4091" h="3502" extrusionOk="0">
                    <a:moveTo>
                      <a:pt x="2350" y="0"/>
                    </a:moveTo>
                    <a:cubicBezTo>
                      <a:pt x="784" y="0"/>
                      <a:pt x="0" y="1893"/>
                      <a:pt x="1088" y="2981"/>
                    </a:cubicBezTo>
                    <a:cubicBezTo>
                      <a:pt x="1448" y="3341"/>
                      <a:pt x="1889" y="3501"/>
                      <a:pt x="2322" y="3501"/>
                    </a:cubicBezTo>
                    <a:cubicBezTo>
                      <a:pt x="3226" y="3501"/>
                      <a:pt x="4091" y="2800"/>
                      <a:pt x="4091" y="1741"/>
                    </a:cubicBezTo>
                    <a:cubicBezTo>
                      <a:pt x="4091" y="784"/>
                      <a:pt x="3308" y="0"/>
                      <a:pt x="2350"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1091;p21">
            <a:extLst>
              <a:ext uri="{FF2B5EF4-FFF2-40B4-BE49-F238E27FC236}">
                <a16:creationId xmlns:a16="http://schemas.microsoft.com/office/drawing/2014/main" id="{EA6A8508-9670-698B-00E7-285CAA91722D}"/>
              </a:ext>
            </a:extLst>
          </p:cNvPr>
          <p:cNvGrpSpPr/>
          <p:nvPr/>
        </p:nvGrpSpPr>
        <p:grpSpPr>
          <a:xfrm>
            <a:off x="2460471" y="800792"/>
            <a:ext cx="5805737" cy="3488974"/>
            <a:chOff x="5331220" y="2300632"/>
            <a:chExt cx="5786214" cy="4035806"/>
          </a:xfrm>
        </p:grpSpPr>
        <p:sp>
          <p:nvSpPr>
            <p:cNvPr id="45" name="Google Shape;1092;p21">
              <a:extLst>
                <a:ext uri="{FF2B5EF4-FFF2-40B4-BE49-F238E27FC236}">
                  <a16:creationId xmlns:a16="http://schemas.microsoft.com/office/drawing/2014/main" id="{82F2CA58-BD9C-BF05-2B58-B4EC6ED1AFD5}"/>
                </a:ext>
              </a:extLst>
            </p:cNvPr>
            <p:cNvSpPr txBox="1"/>
            <p:nvPr/>
          </p:nvSpPr>
          <p:spPr>
            <a:xfrm>
              <a:off x="7739774" y="3494298"/>
              <a:ext cx="3377660" cy="2842140"/>
            </a:xfrm>
            <a:prstGeom prst="rect">
              <a:avLst/>
            </a:prstGeom>
            <a:noFill/>
            <a:ln>
              <a:noFill/>
            </a:ln>
          </p:spPr>
          <p:txBody>
            <a:bodyPr spcFirstLastPara="1" wrap="square" lIns="91425" tIns="91425" rIns="91425" bIns="91425" anchor="t" anchorCtr="0">
              <a:noAutofit/>
            </a:bodyPr>
            <a:lstStyle/>
            <a:p>
              <a:pPr marL="189865" indent="-627380"/>
              <a:r>
                <a:rPr lang="en-US" dirty="0">
                  <a:solidFill>
                    <a:schemeClr val="accent1">
                      <a:lumMod val="25000"/>
                    </a:schemeClr>
                  </a:solidFill>
                  <a:latin typeface="Raleway" pitchFamily="2" charset="0"/>
                </a:rPr>
                <a:t>   The basic principle behind the working of ultrasonic sensor is to note down the time taken by sensor to transmit ultrasonic beams and receive the ultrasonic beams after hitting the surface. The signal then hits the surface and returns back and captured by the receiver Echo pin of HC-SR04. The Echo pin had already made high at the time sending high.</a:t>
              </a:r>
              <a:endParaRPr lang="en-IN" dirty="0">
                <a:solidFill>
                  <a:schemeClr val="accent1">
                    <a:lumMod val="25000"/>
                  </a:schemeClr>
                </a:solidFill>
                <a:latin typeface="Raleway" pitchFamily="2" charset="0"/>
              </a:endParaRPr>
            </a:p>
            <a:p>
              <a:endParaRPr dirty="0">
                <a:solidFill>
                  <a:schemeClr val="accent1">
                    <a:lumMod val="25000"/>
                  </a:schemeClr>
                </a:solidFill>
                <a:latin typeface="Raleway" pitchFamily="2" charset="0"/>
                <a:ea typeface="Raleway"/>
                <a:cs typeface="Raleway"/>
                <a:sym typeface="Raleway"/>
              </a:endParaRPr>
            </a:p>
          </p:txBody>
        </p:sp>
        <p:grpSp>
          <p:nvGrpSpPr>
            <p:cNvPr id="46" name="Google Shape;1093;p21">
              <a:extLst>
                <a:ext uri="{FF2B5EF4-FFF2-40B4-BE49-F238E27FC236}">
                  <a16:creationId xmlns:a16="http://schemas.microsoft.com/office/drawing/2014/main" id="{A542C439-8199-C7A0-CB4E-405425E2256E}"/>
                </a:ext>
              </a:extLst>
            </p:cNvPr>
            <p:cNvGrpSpPr/>
            <p:nvPr/>
          </p:nvGrpSpPr>
          <p:grpSpPr>
            <a:xfrm>
              <a:off x="5331220" y="2300632"/>
              <a:ext cx="1847789" cy="1193666"/>
              <a:chOff x="5557918" y="2186047"/>
              <a:chExt cx="1847789" cy="1193666"/>
            </a:xfrm>
          </p:grpSpPr>
          <p:pic>
            <p:nvPicPr>
              <p:cNvPr id="47" name="Google Shape;1094;p21">
                <a:extLst>
                  <a:ext uri="{FF2B5EF4-FFF2-40B4-BE49-F238E27FC236}">
                    <a16:creationId xmlns:a16="http://schemas.microsoft.com/office/drawing/2014/main" id="{CC7EA6F2-E216-7FAC-3A81-8A49841DE9D4}"/>
                  </a:ext>
                </a:extLst>
              </p:cNvPr>
              <p:cNvPicPr preferRelativeResize="0"/>
              <p:nvPr/>
            </p:nvPicPr>
            <p:blipFill>
              <a:blip r:embed="rId4">
                <a:alphaModFix amt="73000"/>
              </a:blip>
              <a:stretch>
                <a:fillRect/>
              </a:stretch>
            </p:blipFill>
            <p:spPr>
              <a:xfrm rot="10800000" flipH="1">
                <a:off x="5605402" y="2186047"/>
                <a:ext cx="1752822" cy="1193666"/>
              </a:xfrm>
              <a:prstGeom prst="rect">
                <a:avLst/>
              </a:prstGeom>
              <a:noFill/>
              <a:ln>
                <a:noFill/>
              </a:ln>
            </p:spPr>
          </p:pic>
          <p:sp>
            <p:nvSpPr>
              <p:cNvPr id="48" name="Google Shape;1095;p21">
                <a:extLst>
                  <a:ext uri="{FF2B5EF4-FFF2-40B4-BE49-F238E27FC236}">
                    <a16:creationId xmlns:a16="http://schemas.microsoft.com/office/drawing/2014/main" id="{77A7B2E3-9DD6-508E-FEA2-676CA8227E1E}"/>
                  </a:ext>
                </a:extLst>
              </p:cNvPr>
              <p:cNvSpPr txBox="1"/>
              <p:nvPr/>
            </p:nvSpPr>
            <p:spPr>
              <a:xfrm flipH="1">
                <a:off x="5557918" y="2425456"/>
                <a:ext cx="1847789" cy="6189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solidFill>
                      <a:schemeClr val="accent4">
                        <a:lumMod val="50000"/>
                      </a:schemeClr>
                    </a:solidFill>
                    <a:latin typeface="Caveat Brush"/>
                    <a:ea typeface="Caveat Brush"/>
                    <a:cs typeface="Caveat Brush"/>
                    <a:sym typeface="Caveat Brush"/>
                  </a:rPr>
                  <a:t>Idea inside ultrasonic sensor</a:t>
                </a:r>
                <a:endParaRPr sz="2000" b="1" dirty="0">
                  <a:solidFill>
                    <a:schemeClr val="accent4">
                      <a:lumMod val="50000"/>
                    </a:schemeClr>
                  </a:solidFill>
                  <a:latin typeface="Caveat Brush"/>
                  <a:ea typeface="Caveat Brush"/>
                  <a:cs typeface="Caveat Brush"/>
                  <a:sym typeface="Caveat Brush"/>
                </a:endParaRPr>
              </a:p>
            </p:txBody>
          </p:sp>
        </p:grpSp>
      </p:grpSp>
      <p:pic>
        <p:nvPicPr>
          <p:cNvPr id="15" name="Picture 14">
            <a:extLst>
              <a:ext uri="{FF2B5EF4-FFF2-40B4-BE49-F238E27FC236}">
                <a16:creationId xmlns:a16="http://schemas.microsoft.com/office/drawing/2014/main" id="{026D4887-04BD-FE20-01B4-2D2902FBA4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76" y="2123297"/>
            <a:ext cx="4019553" cy="1976280"/>
          </a:xfrm>
          <a:prstGeom prst="rect">
            <a:avLst/>
          </a:prstGeom>
        </p:spPr>
      </p:pic>
    </p:spTree>
    <p:extLst>
      <p:ext uri="{BB962C8B-B14F-4D97-AF65-F5344CB8AC3E}">
        <p14:creationId xmlns:p14="http://schemas.microsoft.com/office/powerpoint/2010/main" val="1987665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20"/>
          <p:cNvSpPr txBox="1">
            <a:spLocks noGrp="1"/>
          </p:cNvSpPr>
          <p:nvPr>
            <p:ph type="title"/>
          </p:nvPr>
        </p:nvSpPr>
        <p:spPr>
          <a:xfrm>
            <a:off x="457200" y="297487"/>
            <a:ext cx="8229600" cy="31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How it works</a:t>
            </a:r>
            <a:endParaRPr dirty="0"/>
          </a:p>
        </p:txBody>
      </p:sp>
      <p:grpSp>
        <p:nvGrpSpPr>
          <p:cNvPr id="35" name="Google Shape;561;p17">
            <a:extLst>
              <a:ext uri="{FF2B5EF4-FFF2-40B4-BE49-F238E27FC236}">
                <a16:creationId xmlns:a16="http://schemas.microsoft.com/office/drawing/2014/main" id="{5B3FECCD-8DDA-27CE-6401-E76A17F96B57}"/>
              </a:ext>
            </a:extLst>
          </p:cNvPr>
          <p:cNvGrpSpPr/>
          <p:nvPr/>
        </p:nvGrpSpPr>
        <p:grpSpPr>
          <a:xfrm>
            <a:off x="457200" y="366902"/>
            <a:ext cx="1236600" cy="1194200"/>
            <a:chOff x="7020843" y="3366715"/>
            <a:chExt cx="1236600" cy="1194200"/>
          </a:xfrm>
        </p:grpSpPr>
        <p:pic>
          <p:nvPicPr>
            <p:cNvPr id="36" name="Google Shape;562;p17">
              <a:extLst>
                <a:ext uri="{FF2B5EF4-FFF2-40B4-BE49-F238E27FC236}">
                  <a16:creationId xmlns:a16="http://schemas.microsoft.com/office/drawing/2014/main" id="{A674D0D1-B5FB-E8BA-3B3A-176E9008AC33}"/>
                </a:ext>
              </a:extLst>
            </p:cNvPr>
            <p:cNvPicPr preferRelativeResize="0"/>
            <p:nvPr/>
          </p:nvPicPr>
          <p:blipFill>
            <a:blip r:embed="rId3">
              <a:alphaModFix amt="60000"/>
            </a:blip>
            <a:stretch>
              <a:fillRect/>
            </a:stretch>
          </p:blipFill>
          <p:spPr>
            <a:xfrm>
              <a:off x="7020843" y="3366715"/>
              <a:ext cx="1236600" cy="1194200"/>
            </a:xfrm>
            <a:prstGeom prst="rect">
              <a:avLst/>
            </a:prstGeom>
            <a:noFill/>
            <a:ln>
              <a:noFill/>
            </a:ln>
          </p:spPr>
        </p:pic>
        <p:grpSp>
          <p:nvGrpSpPr>
            <p:cNvPr id="37" name="Google Shape;563;p17">
              <a:extLst>
                <a:ext uri="{FF2B5EF4-FFF2-40B4-BE49-F238E27FC236}">
                  <a16:creationId xmlns:a16="http://schemas.microsoft.com/office/drawing/2014/main" id="{105870E7-1236-E663-D62C-F80713F6D89B}"/>
                </a:ext>
              </a:extLst>
            </p:cNvPr>
            <p:cNvGrpSpPr/>
            <p:nvPr/>
          </p:nvGrpSpPr>
          <p:grpSpPr>
            <a:xfrm>
              <a:off x="7409318" y="3713875"/>
              <a:ext cx="459650" cy="499900"/>
              <a:chOff x="3357700" y="1302875"/>
              <a:chExt cx="459650" cy="499900"/>
            </a:xfrm>
          </p:grpSpPr>
          <p:sp>
            <p:nvSpPr>
              <p:cNvPr id="38" name="Google Shape;564;p17">
                <a:extLst>
                  <a:ext uri="{FF2B5EF4-FFF2-40B4-BE49-F238E27FC236}">
                    <a16:creationId xmlns:a16="http://schemas.microsoft.com/office/drawing/2014/main" id="{6F3FDAD3-4B5F-0C2D-EF53-8DD4D068F11D}"/>
                  </a:ext>
                </a:extLst>
              </p:cNvPr>
              <p:cNvSpPr/>
              <p:nvPr/>
            </p:nvSpPr>
            <p:spPr>
              <a:xfrm>
                <a:off x="3357700" y="1302875"/>
                <a:ext cx="459650" cy="499900"/>
              </a:xfrm>
              <a:custGeom>
                <a:avLst/>
                <a:gdLst/>
                <a:ahLst/>
                <a:cxnLst/>
                <a:rect l="l" t="t" r="r" b="b"/>
                <a:pathLst>
                  <a:path w="18386" h="19996" extrusionOk="0">
                    <a:moveTo>
                      <a:pt x="9226" y="1175"/>
                    </a:moveTo>
                    <a:cubicBezTo>
                      <a:pt x="10031" y="1175"/>
                      <a:pt x="10879" y="2480"/>
                      <a:pt x="11467" y="4526"/>
                    </a:cubicBezTo>
                    <a:cubicBezTo>
                      <a:pt x="10705" y="4765"/>
                      <a:pt x="9965" y="5070"/>
                      <a:pt x="9247" y="5396"/>
                    </a:cubicBezTo>
                    <a:cubicBezTo>
                      <a:pt x="8508" y="5048"/>
                      <a:pt x="7768" y="4765"/>
                      <a:pt x="7006" y="4504"/>
                    </a:cubicBezTo>
                    <a:cubicBezTo>
                      <a:pt x="7594" y="2480"/>
                      <a:pt x="8442" y="1175"/>
                      <a:pt x="9226" y="1175"/>
                    </a:cubicBezTo>
                    <a:close/>
                    <a:moveTo>
                      <a:pt x="6723" y="5657"/>
                    </a:moveTo>
                    <a:cubicBezTo>
                      <a:pt x="7093" y="5788"/>
                      <a:pt x="7485" y="5940"/>
                      <a:pt x="7855" y="6092"/>
                    </a:cubicBezTo>
                    <a:cubicBezTo>
                      <a:pt x="7398" y="6310"/>
                      <a:pt x="6941" y="6593"/>
                      <a:pt x="6506" y="6876"/>
                    </a:cubicBezTo>
                    <a:cubicBezTo>
                      <a:pt x="6549" y="6462"/>
                      <a:pt x="6636" y="6049"/>
                      <a:pt x="6702" y="5657"/>
                    </a:cubicBezTo>
                    <a:close/>
                    <a:moveTo>
                      <a:pt x="11750" y="5657"/>
                    </a:moveTo>
                    <a:cubicBezTo>
                      <a:pt x="11815" y="6049"/>
                      <a:pt x="11902" y="6462"/>
                      <a:pt x="11945" y="6876"/>
                    </a:cubicBezTo>
                    <a:cubicBezTo>
                      <a:pt x="11510" y="6593"/>
                      <a:pt x="11075" y="6310"/>
                      <a:pt x="10596" y="6092"/>
                    </a:cubicBezTo>
                    <a:cubicBezTo>
                      <a:pt x="10988" y="5918"/>
                      <a:pt x="11380" y="5788"/>
                      <a:pt x="11750" y="5657"/>
                    </a:cubicBezTo>
                    <a:close/>
                    <a:moveTo>
                      <a:pt x="14535" y="5026"/>
                    </a:moveTo>
                    <a:cubicBezTo>
                      <a:pt x="14687" y="5875"/>
                      <a:pt x="15405" y="6484"/>
                      <a:pt x="16275" y="6484"/>
                    </a:cubicBezTo>
                    <a:cubicBezTo>
                      <a:pt x="16493" y="6484"/>
                      <a:pt x="16710" y="6440"/>
                      <a:pt x="16928" y="6353"/>
                    </a:cubicBezTo>
                    <a:lnTo>
                      <a:pt x="16928" y="6353"/>
                    </a:lnTo>
                    <a:cubicBezTo>
                      <a:pt x="16819" y="6919"/>
                      <a:pt x="16428" y="7659"/>
                      <a:pt x="15775" y="8464"/>
                    </a:cubicBezTo>
                    <a:cubicBezTo>
                      <a:pt x="15579" y="8703"/>
                      <a:pt x="15340" y="8943"/>
                      <a:pt x="15100" y="9182"/>
                    </a:cubicBezTo>
                    <a:cubicBezTo>
                      <a:pt x="14513" y="8660"/>
                      <a:pt x="13882" y="8159"/>
                      <a:pt x="13229" y="7702"/>
                    </a:cubicBezTo>
                    <a:cubicBezTo>
                      <a:pt x="13164" y="6897"/>
                      <a:pt x="13033" y="6114"/>
                      <a:pt x="12881" y="5309"/>
                    </a:cubicBezTo>
                    <a:cubicBezTo>
                      <a:pt x="13425" y="5178"/>
                      <a:pt x="13991" y="5070"/>
                      <a:pt x="14535" y="5026"/>
                    </a:cubicBezTo>
                    <a:close/>
                    <a:moveTo>
                      <a:pt x="3938" y="5048"/>
                    </a:moveTo>
                    <a:cubicBezTo>
                      <a:pt x="4504" y="5091"/>
                      <a:pt x="5048" y="5178"/>
                      <a:pt x="5592" y="5331"/>
                    </a:cubicBezTo>
                    <a:cubicBezTo>
                      <a:pt x="5440" y="6114"/>
                      <a:pt x="5331" y="6919"/>
                      <a:pt x="5244" y="7702"/>
                    </a:cubicBezTo>
                    <a:cubicBezTo>
                      <a:pt x="4591" y="8181"/>
                      <a:pt x="3982" y="8660"/>
                      <a:pt x="3373" y="9204"/>
                    </a:cubicBezTo>
                    <a:cubicBezTo>
                      <a:pt x="3155" y="8964"/>
                      <a:pt x="2916" y="8725"/>
                      <a:pt x="2698" y="8464"/>
                    </a:cubicBezTo>
                    <a:cubicBezTo>
                      <a:pt x="2045" y="7681"/>
                      <a:pt x="1654" y="6941"/>
                      <a:pt x="1567" y="6353"/>
                    </a:cubicBezTo>
                    <a:lnTo>
                      <a:pt x="1567" y="6353"/>
                    </a:lnTo>
                    <a:cubicBezTo>
                      <a:pt x="1763" y="6440"/>
                      <a:pt x="1980" y="6484"/>
                      <a:pt x="2198" y="6484"/>
                    </a:cubicBezTo>
                    <a:cubicBezTo>
                      <a:pt x="3068" y="6484"/>
                      <a:pt x="3786" y="5875"/>
                      <a:pt x="3938" y="5048"/>
                    </a:cubicBezTo>
                    <a:close/>
                    <a:moveTo>
                      <a:pt x="5157" y="9225"/>
                    </a:moveTo>
                    <a:cubicBezTo>
                      <a:pt x="5157" y="9508"/>
                      <a:pt x="5135" y="9748"/>
                      <a:pt x="5135" y="10009"/>
                    </a:cubicBezTo>
                    <a:cubicBezTo>
                      <a:pt x="5135" y="10270"/>
                      <a:pt x="5135" y="10531"/>
                      <a:pt x="5157" y="10770"/>
                    </a:cubicBezTo>
                    <a:cubicBezTo>
                      <a:pt x="4830" y="10531"/>
                      <a:pt x="4526" y="10270"/>
                      <a:pt x="4243" y="10009"/>
                    </a:cubicBezTo>
                    <a:cubicBezTo>
                      <a:pt x="4526" y="9726"/>
                      <a:pt x="4830" y="9487"/>
                      <a:pt x="5157" y="9225"/>
                    </a:cubicBezTo>
                    <a:close/>
                    <a:moveTo>
                      <a:pt x="13316" y="9225"/>
                    </a:moveTo>
                    <a:lnTo>
                      <a:pt x="13316" y="9225"/>
                    </a:lnTo>
                    <a:cubicBezTo>
                      <a:pt x="13642" y="9487"/>
                      <a:pt x="13947" y="9748"/>
                      <a:pt x="14252" y="10009"/>
                    </a:cubicBezTo>
                    <a:cubicBezTo>
                      <a:pt x="13947" y="10270"/>
                      <a:pt x="13642" y="10509"/>
                      <a:pt x="13316" y="10770"/>
                    </a:cubicBezTo>
                    <a:cubicBezTo>
                      <a:pt x="13316" y="10509"/>
                      <a:pt x="13338" y="10270"/>
                      <a:pt x="13338" y="10009"/>
                    </a:cubicBezTo>
                    <a:cubicBezTo>
                      <a:pt x="13338" y="9748"/>
                      <a:pt x="13338" y="9487"/>
                      <a:pt x="13316" y="9225"/>
                    </a:cubicBezTo>
                    <a:close/>
                    <a:moveTo>
                      <a:pt x="9247" y="6701"/>
                    </a:moveTo>
                    <a:cubicBezTo>
                      <a:pt x="10226" y="7180"/>
                      <a:pt x="11184" y="7724"/>
                      <a:pt x="12098" y="8355"/>
                    </a:cubicBezTo>
                    <a:cubicBezTo>
                      <a:pt x="12141" y="8899"/>
                      <a:pt x="12163" y="9443"/>
                      <a:pt x="12163" y="10009"/>
                    </a:cubicBezTo>
                    <a:cubicBezTo>
                      <a:pt x="12163" y="10572"/>
                      <a:pt x="12141" y="11114"/>
                      <a:pt x="12098" y="11655"/>
                    </a:cubicBezTo>
                    <a:lnTo>
                      <a:pt x="12098" y="11655"/>
                    </a:lnTo>
                    <a:cubicBezTo>
                      <a:pt x="11190" y="12280"/>
                      <a:pt x="10219" y="12841"/>
                      <a:pt x="9247" y="13316"/>
                    </a:cubicBezTo>
                    <a:cubicBezTo>
                      <a:pt x="8246" y="12837"/>
                      <a:pt x="7289" y="12272"/>
                      <a:pt x="6375" y="11662"/>
                    </a:cubicBezTo>
                    <a:cubicBezTo>
                      <a:pt x="6332" y="11118"/>
                      <a:pt x="6310" y="10574"/>
                      <a:pt x="6310" y="10009"/>
                    </a:cubicBezTo>
                    <a:cubicBezTo>
                      <a:pt x="6310" y="9443"/>
                      <a:pt x="6332" y="8877"/>
                      <a:pt x="6375" y="8355"/>
                    </a:cubicBezTo>
                    <a:cubicBezTo>
                      <a:pt x="7289" y="7724"/>
                      <a:pt x="8246" y="7180"/>
                      <a:pt x="9247" y="6701"/>
                    </a:cubicBezTo>
                    <a:close/>
                    <a:moveTo>
                      <a:pt x="11967" y="13120"/>
                    </a:moveTo>
                    <a:lnTo>
                      <a:pt x="11967" y="13120"/>
                    </a:lnTo>
                    <a:cubicBezTo>
                      <a:pt x="11902" y="13555"/>
                      <a:pt x="11837" y="13947"/>
                      <a:pt x="11750" y="14339"/>
                    </a:cubicBezTo>
                    <a:cubicBezTo>
                      <a:pt x="11380" y="14208"/>
                      <a:pt x="10988" y="14077"/>
                      <a:pt x="10618" y="13925"/>
                    </a:cubicBezTo>
                    <a:cubicBezTo>
                      <a:pt x="11075" y="13686"/>
                      <a:pt x="11532" y="13425"/>
                      <a:pt x="11967" y="13120"/>
                    </a:cubicBezTo>
                    <a:close/>
                    <a:moveTo>
                      <a:pt x="6528" y="13142"/>
                    </a:moveTo>
                    <a:lnTo>
                      <a:pt x="6528" y="13142"/>
                    </a:lnTo>
                    <a:cubicBezTo>
                      <a:pt x="6941" y="13425"/>
                      <a:pt x="7398" y="13686"/>
                      <a:pt x="7855" y="13925"/>
                    </a:cubicBezTo>
                    <a:cubicBezTo>
                      <a:pt x="7463" y="14077"/>
                      <a:pt x="7093" y="14230"/>
                      <a:pt x="6723" y="14360"/>
                    </a:cubicBezTo>
                    <a:cubicBezTo>
                      <a:pt x="6636" y="13969"/>
                      <a:pt x="6571" y="13555"/>
                      <a:pt x="6528" y="13142"/>
                    </a:cubicBezTo>
                    <a:close/>
                    <a:moveTo>
                      <a:pt x="15100" y="10814"/>
                    </a:moveTo>
                    <a:cubicBezTo>
                      <a:pt x="15318" y="11053"/>
                      <a:pt x="15557" y="11292"/>
                      <a:pt x="15775" y="11532"/>
                    </a:cubicBezTo>
                    <a:cubicBezTo>
                      <a:pt x="16428" y="12315"/>
                      <a:pt x="16819" y="13055"/>
                      <a:pt x="16906" y="13642"/>
                    </a:cubicBezTo>
                    <a:cubicBezTo>
                      <a:pt x="16710" y="13555"/>
                      <a:pt x="16493" y="13512"/>
                      <a:pt x="16253" y="13512"/>
                    </a:cubicBezTo>
                    <a:cubicBezTo>
                      <a:pt x="15405" y="13512"/>
                      <a:pt x="14687" y="14121"/>
                      <a:pt x="14535" y="14970"/>
                    </a:cubicBezTo>
                    <a:cubicBezTo>
                      <a:pt x="13969" y="14926"/>
                      <a:pt x="13425" y="14817"/>
                      <a:pt x="12881" y="14665"/>
                    </a:cubicBezTo>
                    <a:cubicBezTo>
                      <a:pt x="13033" y="13882"/>
                      <a:pt x="13142" y="13098"/>
                      <a:pt x="13229" y="12293"/>
                    </a:cubicBezTo>
                    <a:cubicBezTo>
                      <a:pt x="13882" y="11836"/>
                      <a:pt x="14491" y="11336"/>
                      <a:pt x="15100" y="10814"/>
                    </a:cubicBezTo>
                    <a:close/>
                    <a:moveTo>
                      <a:pt x="3394" y="10814"/>
                    </a:moveTo>
                    <a:cubicBezTo>
                      <a:pt x="3982" y="11358"/>
                      <a:pt x="4613" y="11836"/>
                      <a:pt x="5266" y="12293"/>
                    </a:cubicBezTo>
                    <a:cubicBezTo>
                      <a:pt x="5331" y="13098"/>
                      <a:pt x="5440" y="13903"/>
                      <a:pt x="5614" y="14687"/>
                    </a:cubicBezTo>
                    <a:cubicBezTo>
                      <a:pt x="4755" y="14906"/>
                      <a:pt x="3988" y="15014"/>
                      <a:pt x="3357" y="15014"/>
                    </a:cubicBezTo>
                    <a:cubicBezTo>
                      <a:pt x="2485" y="15014"/>
                      <a:pt x="1872" y="14808"/>
                      <a:pt x="1632" y="14404"/>
                    </a:cubicBezTo>
                    <a:cubicBezTo>
                      <a:pt x="1306" y="13838"/>
                      <a:pt x="1697" y="12772"/>
                      <a:pt x="2720" y="11532"/>
                    </a:cubicBezTo>
                    <a:cubicBezTo>
                      <a:pt x="2916" y="11292"/>
                      <a:pt x="3155" y="11053"/>
                      <a:pt x="3394" y="10814"/>
                    </a:cubicBezTo>
                    <a:close/>
                    <a:moveTo>
                      <a:pt x="9226" y="14621"/>
                    </a:moveTo>
                    <a:cubicBezTo>
                      <a:pt x="9965" y="14948"/>
                      <a:pt x="10705" y="15231"/>
                      <a:pt x="11488" y="15492"/>
                    </a:cubicBezTo>
                    <a:cubicBezTo>
                      <a:pt x="10901" y="17515"/>
                      <a:pt x="10052" y="18821"/>
                      <a:pt x="9247" y="18821"/>
                    </a:cubicBezTo>
                    <a:cubicBezTo>
                      <a:pt x="8442" y="18821"/>
                      <a:pt x="7594" y="17537"/>
                      <a:pt x="7006" y="15492"/>
                    </a:cubicBezTo>
                    <a:cubicBezTo>
                      <a:pt x="7768" y="15252"/>
                      <a:pt x="8508" y="14948"/>
                      <a:pt x="9226" y="14621"/>
                    </a:cubicBezTo>
                    <a:close/>
                    <a:moveTo>
                      <a:pt x="9247" y="0"/>
                    </a:moveTo>
                    <a:cubicBezTo>
                      <a:pt x="7681" y="0"/>
                      <a:pt x="6571" y="1762"/>
                      <a:pt x="5875" y="4156"/>
                    </a:cubicBezTo>
                    <a:cubicBezTo>
                      <a:pt x="5179" y="3982"/>
                      <a:pt x="4439" y="3873"/>
                      <a:pt x="3699" y="3829"/>
                    </a:cubicBezTo>
                    <a:cubicBezTo>
                      <a:pt x="3353" y="3230"/>
                      <a:pt x="2784" y="2961"/>
                      <a:pt x="2217" y="2961"/>
                    </a:cubicBezTo>
                    <a:cubicBezTo>
                      <a:pt x="1324" y="2961"/>
                      <a:pt x="435" y="3630"/>
                      <a:pt x="435" y="4721"/>
                    </a:cubicBezTo>
                    <a:cubicBezTo>
                      <a:pt x="457" y="4896"/>
                      <a:pt x="479" y="5048"/>
                      <a:pt x="522" y="5222"/>
                    </a:cubicBezTo>
                    <a:cubicBezTo>
                      <a:pt x="65" y="6245"/>
                      <a:pt x="522" y="7637"/>
                      <a:pt x="1806" y="9204"/>
                    </a:cubicBezTo>
                    <a:cubicBezTo>
                      <a:pt x="2002" y="9487"/>
                      <a:pt x="2263" y="9726"/>
                      <a:pt x="2524" y="9987"/>
                    </a:cubicBezTo>
                    <a:cubicBezTo>
                      <a:pt x="2263" y="10270"/>
                      <a:pt x="2002" y="10531"/>
                      <a:pt x="1806" y="10792"/>
                    </a:cubicBezTo>
                    <a:cubicBezTo>
                      <a:pt x="435" y="12446"/>
                      <a:pt x="0" y="13925"/>
                      <a:pt x="609" y="14970"/>
                    </a:cubicBezTo>
                    <a:cubicBezTo>
                      <a:pt x="1088" y="15818"/>
                      <a:pt x="2089" y="16166"/>
                      <a:pt x="3351" y="16166"/>
                    </a:cubicBezTo>
                    <a:cubicBezTo>
                      <a:pt x="4199" y="16144"/>
                      <a:pt x="5048" y="16036"/>
                      <a:pt x="5875" y="15796"/>
                    </a:cubicBezTo>
                    <a:cubicBezTo>
                      <a:pt x="6549" y="18211"/>
                      <a:pt x="7681" y="19996"/>
                      <a:pt x="9226" y="19996"/>
                    </a:cubicBezTo>
                    <a:cubicBezTo>
                      <a:pt x="10770" y="19996"/>
                      <a:pt x="11924" y="18211"/>
                      <a:pt x="12598" y="15818"/>
                    </a:cubicBezTo>
                    <a:cubicBezTo>
                      <a:pt x="13294" y="15992"/>
                      <a:pt x="14012" y="16101"/>
                      <a:pt x="14752" y="16144"/>
                    </a:cubicBezTo>
                    <a:cubicBezTo>
                      <a:pt x="15101" y="16748"/>
                      <a:pt x="15676" y="17020"/>
                      <a:pt x="16247" y="17020"/>
                    </a:cubicBezTo>
                    <a:cubicBezTo>
                      <a:pt x="17136" y="17020"/>
                      <a:pt x="18016" y="16361"/>
                      <a:pt x="18016" y="15274"/>
                    </a:cubicBezTo>
                    <a:cubicBezTo>
                      <a:pt x="17994" y="15100"/>
                      <a:pt x="17972" y="14926"/>
                      <a:pt x="17929" y="14774"/>
                    </a:cubicBezTo>
                    <a:cubicBezTo>
                      <a:pt x="18386" y="13751"/>
                      <a:pt x="17929" y="12337"/>
                      <a:pt x="16645" y="10792"/>
                    </a:cubicBezTo>
                    <a:lnTo>
                      <a:pt x="16667" y="10792"/>
                    </a:lnTo>
                    <a:cubicBezTo>
                      <a:pt x="16449" y="10509"/>
                      <a:pt x="16188" y="10248"/>
                      <a:pt x="15927" y="9987"/>
                    </a:cubicBezTo>
                    <a:cubicBezTo>
                      <a:pt x="16188" y="9726"/>
                      <a:pt x="16449" y="9465"/>
                      <a:pt x="16667" y="9204"/>
                    </a:cubicBezTo>
                    <a:cubicBezTo>
                      <a:pt x="17907" y="7681"/>
                      <a:pt x="18364" y="6332"/>
                      <a:pt x="17929" y="5222"/>
                    </a:cubicBezTo>
                    <a:cubicBezTo>
                      <a:pt x="17994" y="5070"/>
                      <a:pt x="18016" y="4896"/>
                      <a:pt x="18016" y="4721"/>
                    </a:cubicBezTo>
                    <a:cubicBezTo>
                      <a:pt x="18016" y="3635"/>
                      <a:pt x="17144" y="2976"/>
                      <a:pt x="16256" y="2976"/>
                    </a:cubicBezTo>
                    <a:cubicBezTo>
                      <a:pt x="15686" y="2976"/>
                      <a:pt x="15109" y="3247"/>
                      <a:pt x="14752" y="3851"/>
                    </a:cubicBezTo>
                    <a:cubicBezTo>
                      <a:pt x="14034" y="3873"/>
                      <a:pt x="13294" y="4003"/>
                      <a:pt x="12598" y="4178"/>
                    </a:cubicBezTo>
                    <a:cubicBezTo>
                      <a:pt x="11924" y="1784"/>
                      <a:pt x="10792" y="0"/>
                      <a:pt x="9247"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5;p17">
                <a:extLst>
                  <a:ext uri="{FF2B5EF4-FFF2-40B4-BE49-F238E27FC236}">
                    <a16:creationId xmlns:a16="http://schemas.microsoft.com/office/drawing/2014/main" id="{874E1F7C-4B42-6D6F-F470-B95C65A96765}"/>
                  </a:ext>
                </a:extLst>
              </p:cNvPr>
              <p:cNvSpPr/>
              <p:nvPr/>
            </p:nvSpPr>
            <p:spPr>
              <a:xfrm>
                <a:off x="3530125" y="1509025"/>
                <a:ext cx="102275" cy="87550"/>
              </a:xfrm>
              <a:custGeom>
                <a:avLst/>
                <a:gdLst/>
                <a:ahLst/>
                <a:cxnLst/>
                <a:rect l="l" t="t" r="r" b="b"/>
                <a:pathLst>
                  <a:path w="4091" h="3502" extrusionOk="0">
                    <a:moveTo>
                      <a:pt x="2350" y="0"/>
                    </a:moveTo>
                    <a:cubicBezTo>
                      <a:pt x="784" y="0"/>
                      <a:pt x="0" y="1893"/>
                      <a:pt x="1088" y="2981"/>
                    </a:cubicBezTo>
                    <a:cubicBezTo>
                      <a:pt x="1448" y="3341"/>
                      <a:pt x="1889" y="3501"/>
                      <a:pt x="2322" y="3501"/>
                    </a:cubicBezTo>
                    <a:cubicBezTo>
                      <a:pt x="3226" y="3501"/>
                      <a:pt x="4091" y="2800"/>
                      <a:pt x="4091" y="1741"/>
                    </a:cubicBezTo>
                    <a:cubicBezTo>
                      <a:pt x="4091" y="784"/>
                      <a:pt x="3308" y="0"/>
                      <a:pt x="2350" y="0"/>
                    </a:cubicBezTo>
                    <a:close/>
                  </a:path>
                </a:pathLst>
              </a:custGeom>
              <a:solidFill>
                <a:srgbClr val="00426E">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1091;p21">
            <a:extLst>
              <a:ext uri="{FF2B5EF4-FFF2-40B4-BE49-F238E27FC236}">
                <a16:creationId xmlns:a16="http://schemas.microsoft.com/office/drawing/2014/main" id="{EA6A8508-9670-698B-00E7-285CAA91722D}"/>
              </a:ext>
            </a:extLst>
          </p:cNvPr>
          <p:cNvGrpSpPr/>
          <p:nvPr/>
        </p:nvGrpSpPr>
        <p:grpSpPr>
          <a:xfrm>
            <a:off x="2508115" y="800792"/>
            <a:ext cx="5730493" cy="3627198"/>
            <a:chOff x="5378704" y="2300632"/>
            <a:chExt cx="5711223" cy="4195694"/>
          </a:xfrm>
        </p:grpSpPr>
        <p:sp>
          <p:nvSpPr>
            <p:cNvPr id="45" name="Google Shape;1092;p21">
              <a:extLst>
                <a:ext uri="{FF2B5EF4-FFF2-40B4-BE49-F238E27FC236}">
                  <a16:creationId xmlns:a16="http://schemas.microsoft.com/office/drawing/2014/main" id="{82F2CA58-BD9C-BF05-2B58-B4EC6ED1AFD5}"/>
                </a:ext>
              </a:extLst>
            </p:cNvPr>
            <p:cNvSpPr txBox="1"/>
            <p:nvPr/>
          </p:nvSpPr>
          <p:spPr>
            <a:xfrm>
              <a:off x="7645427" y="3654186"/>
              <a:ext cx="3444500" cy="2842140"/>
            </a:xfrm>
            <a:prstGeom prst="rect">
              <a:avLst/>
            </a:prstGeom>
            <a:noFill/>
            <a:ln>
              <a:noFill/>
            </a:ln>
          </p:spPr>
          <p:txBody>
            <a:bodyPr spcFirstLastPara="1" wrap="square" lIns="91425" tIns="91425" rIns="91425" bIns="91425" anchor="t" anchorCtr="0">
              <a:noAutofit/>
            </a:bodyPr>
            <a:lstStyle/>
            <a:p>
              <a:r>
                <a:rPr lang="en-US" b="0" i="0" dirty="0">
                  <a:solidFill>
                    <a:schemeClr val="accent1">
                      <a:lumMod val="25000"/>
                    </a:schemeClr>
                  </a:solidFill>
                  <a:effectLst/>
                  <a:latin typeface="Raleway" pitchFamily="2" charset="0"/>
                </a:rPr>
                <a:t>A servo motor is a rotary actuator that allows for precise control of angular position. It consists of a motor coupled to a sensor for position feedback. It also requires a servo drive to complete the system. The drive uses the feedback sensor to precisely control the rotary position of the motor. </a:t>
              </a:r>
              <a:endParaRPr dirty="0">
                <a:solidFill>
                  <a:schemeClr val="accent1">
                    <a:lumMod val="25000"/>
                  </a:schemeClr>
                </a:solidFill>
                <a:latin typeface="Raleway" pitchFamily="2" charset="0"/>
                <a:ea typeface="Raleway"/>
                <a:cs typeface="Raleway"/>
                <a:sym typeface="Raleway"/>
              </a:endParaRPr>
            </a:p>
          </p:txBody>
        </p:sp>
        <p:grpSp>
          <p:nvGrpSpPr>
            <p:cNvPr id="46" name="Google Shape;1093;p21">
              <a:extLst>
                <a:ext uri="{FF2B5EF4-FFF2-40B4-BE49-F238E27FC236}">
                  <a16:creationId xmlns:a16="http://schemas.microsoft.com/office/drawing/2014/main" id="{A542C439-8199-C7A0-CB4E-405425E2256E}"/>
                </a:ext>
              </a:extLst>
            </p:cNvPr>
            <p:cNvGrpSpPr/>
            <p:nvPr/>
          </p:nvGrpSpPr>
          <p:grpSpPr>
            <a:xfrm>
              <a:off x="5378704" y="2300632"/>
              <a:ext cx="1752822" cy="1193666"/>
              <a:chOff x="5605402" y="2186047"/>
              <a:chExt cx="1752822" cy="1193666"/>
            </a:xfrm>
          </p:grpSpPr>
          <p:pic>
            <p:nvPicPr>
              <p:cNvPr id="47" name="Google Shape;1094;p21">
                <a:extLst>
                  <a:ext uri="{FF2B5EF4-FFF2-40B4-BE49-F238E27FC236}">
                    <a16:creationId xmlns:a16="http://schemas.microsoft.com/office/drawing/2014/main" id="{CC7EA6F2-E216-7FAC-3A81-8A49841DE9D4}"/>
                  </a:ext>
                </a:extLst>
              </p:cNvPr>
              <p:cNvPicPr preferRelativeResize="0"/>
              <p:nvPr/>
            </p:nvPicPr>
            <p:blipFill>
              <a:blip r:embed="rId4">
                <a:alphaModFix amt="73000"/>
              </a:blip>
              <a:stretch>
                <a:fillRect/>
              </a:stretch>
            </p:blipFill>
            <p:spPr>
              <a:xfrm rot="10800000" flipH="1">
                <a:off x="5605402" y="2186047"/>
                <a:ext cx="1752822" cy="1193666"/>
              </a:xfrm>
              <a:prstGeom prst="rect">
                <a:avLst/>
              </a:prstGeom>
              <a:noFill/>
              <a:ln>
                <a:noFill/>
              </a:ln>
            </p:spPr>
          </p:pic>
          <p:sp>
            <p:nvSpPr>
              <p:cNvPr id="48" name="Google Shape;1095;p21">
                <a:extLst>
                  <a:ext uri="{FF2B5EF4-FFF2-40B4-BE49-F238E27FC236}">
                    <a16:creationId xmlns:a16="http://schemas.microsoft.com/office/drawing/2014/main" id="{77A7B2E3-9DD6-508E-FEA2-676CA8227E1E}"/>
                  </a:ext>
                </a:extLst>
              </p:cNvPr>
              <p:cNvSpPr txBox="1"/>
              <p:nvPr/>
            </p:nvSpPr>
            <p:spPr>
              <a:xfrm flipH="1">
                <a:off x="5605402" y="2522163"/>
                <a:ext cx="1481400" cy="31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4">
                        <a:lumMod val="50000"/>
                      </a:schemeClr>
                    </a:solidFill>
                    <a:latin typeface="Caveat Brush" pitchFamily="2" charset="0"/>
                    <a:ea typeface="Caveat Brush"/>
                    <a:cs typeface="Caveat Brush"/>
                    <a:sym typeface="Caveat Brush"/>
                  </a:rPr>
                  <a:t>Servo Motor</a:t>
                </a:r>
                <a:endParaRPr sz="2000" b="1" dirty="0">
                  <a:solidFill>
                    <a:schemeClr val="accent4">
                      <a:lumMod val="50000"/>
                    </a:schemeClr>
                  </a:solidFill>
                  <a:latin typeface="Caveat Brush"/>
                  <a:ea typeface="Caveat Brush"/>
                  <a:cs typeface="Caveat Brush"/>
                  <a:sym typeface="Caveat Brush"/>
                </a:endParaRPr>
              </a:p>
            </p:txBody>
          </p:sp>
        </p:grpSp>
      </p:grpSp>
      <p:pic>
        <p:nvPicPr>
          <p:cNvPr id="2" name="Picture 2" descr="TowerPro SG 90 Micro Servo Motor : Amazon.in: Industrial &amp; Scientific">
            <a:extLst>
              <a:ext uri="{FF2B5EF4-FFF2-40B4-BE49-F238E27FC236}">
                <a16:creationId xmlns:a16="http://schemas.microsoft.com/office/drawing/2014/main" id="{45278CAC-A946-B759-1B18-3E0A1FEBA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462" y="2123297"/>
            <a:ext cx="3456122" cy="230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773685"/>
      </p:ext>
    </p:extLst>
  </p:cSld>
  <p:clrMapOvr>
    <a:masterClrMapping/>
  </p:clrMapOvr>
</p:sld>
</file>

<file path=ppt/theme/theme1.xml><?xml version="1.0" encoding="utf-8"?>
<a:theme xmlns:a="http://schemas.openxmlformats.org/drawingml/2006/main" name="Handa Notebook Thesis Infographics by Slidego">
  <a:themeElements>
    <a:clrScheme name="Simple Light">
      <a:dk1>
        <a:srgbClr val="000000"/>
      </a:dk1>
      <a:lt1>
        <a:srgbClr val="FFFFFF"/>
      </a:lt1>
      <a:dk2>
        <a:srgbClr val="595959"/>
      </a:dk2>
      <a:lt2>
        <a:srgbClr val="FF7884"/>
      </a:lt2>
      <a:accent1>
        <a:srgbClr val="FFB5BD"/>
      </a:accent1>
      <a:accent2>
        <a:srgbClr val="FFCF60"/>
      </a:accent2>
      <a:accent3>
        <a:srgbClr val="00426E"/>
      </a:accent3>
      <a:accent4>
        <a:srgbClr val="81C7C7"/>
      </a:accent4>
      <a:accent5>
        <a:srgbClr val="003D6A"/>
      </a:accent5>
      <a:accent6>
        <a:srgbClr val="A8BFCE"/>
      </a:accent6>
      <a:hlink>
        <a:srgbClr val="003D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474</TotalTime>
  <Words>1144</Words>
  <Application>Microsoft Office PowerPoint</Application>
  <PresentationFormat>On-screen Show (16:9)</PresentationFormat>
  <Paragraphs>125</Paragraphs>
  <Slides>29</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Chiller</vt:lpstr>
      <vt:lpstr>Caveat Brush</vt:lpstr>
      <vt:lpstr>Teko Light</vt:lpstr>
      <vt:lpstr>Arial</vt:lpstr>
      <vt:lpstr>Raleway</vt:lpstr>
      <vt:lpstr>Permanent Marker</vt:lpstr>
      <vt:lpstr>Nunito</vt:lpstr>
      <vt:lpstr>Calibri</vt:lpstr>
      <vt:lpstr>Hind Vadodara Light</vt:lpstr>
      <vt:lpstr>Handa Notebook Thesis Infographics by Slidego</vt:lpstr>
      <vt:lpstr>21AIE114 PMS   FINAL  TERM PROJECT</vt:lpstr>
      <vt:lpstr>PRESENTED BY (BATCH B) TEAM - 19 </vt:lpstr>
      <vt:lpstr>Project Topic</vt:lpstr>
      <vt:lpstr>ABSTRACT</vt:lpstr>
      <vt:lpstr>Materials Required  {main}:  ​</vt:lpstr>
      <vt:lpstr>Now lets learn about individual components</vt:lpstr>
      <vt:lpstr>Now lets learn about individual components</vt:lpstr>
      <vt:lpstr>How to build obstacle avoiding robot using Ultrasonic Sensor?</vt:lpstr>
      <vt:lpstr>How it works</vt:lpstr>
      <vt:lpstr>PowerPoint Presentation</vt:lpstr>
      <vt:lpstr>PowerPoint Presentation</vt:lpstr>
      <vt:lpstr>PowerPoint Presentation</vt:lpstr>
      <vt:lpstr>Procedure:[making]</vt:lpstr>
      <vt:lpstr>Circuit diagram</vt:lpstr>
      <vt:lpstr>After attaching all the components  as in the circuit diagram</vt:lpstr>
      <vt:lpstr>Code(sketch)</vt:lpstr>
      <vt:lpstr>Code(sketch)</vt:lpstr>
      <vt:lpstr>Code(sketch)</vt:lpstr>
      <vt:lpstr>Code(sketch)</vt:lpstr>
      <vt:lpstr>Code(sketch)</vt:lpstr>
      <vt:lpstr>Different functions:</vt:lpstr>
      <vt:lpstr>Bluetooth Voice Control mobile app</vt:lpstr>
      <vt:lpstr>Connecting the Bluetooth module with mobile app</vt:lpstr>
      <vt:lpstr>Setting Bluetooth commands to send </vt:lpstr>
      <vt:lpstr>Commands and their decoding Char</vt:lpstr>
      <vt:lpstr>PowerPoint Presentation</vt:lpstr>
      <vt:lpstr>PowerPoint Presentation</vt:lpstr>
      <vt:lpstr>PowerPoint Presentation</vt:lpstr>
      <vt:lpstr>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21AIE114 PMS   FINAL TERM PROJECT</dc:title>
  <dc:creator>anand raj</dc:creator>
  <cp:lastModifiedBy>Gali Anand Raj - [CB.EN.U4AIE21111]</cp:lastModifiedBy>
  <cp:revision>173</cp:revision>
  <dcterms:modified xsi:type="dcterms:W3CDTF">2022-07-17T17:26:37Z</dcterms:modified>
</cp:coreProperties>
</file>